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3" r:id="rId3"/>
    <p:sldId id="264" r:id="rId4"/>
    <p:sldId id="266" r:id="rId5"/>
    <p:sldId id="267" r:id="rId6"/>
    <p:sldId id="271" r:id="rId7"/>
    <p:sldId id="272" r:id="rId8"/>
    <p:sldId id="268" r:id="rId9"/>
    <p:sldId id="269" r:id="rId10"/>
    <p:sldId id="270" r:id="rId11"/>
    <p:sldId id="274" r:id="rId12"/>
    <p:sldId id="276" r:id="rId13"/>
    <p:sldId id="275" r:id="rId14"/>
    <p:sldId id="273" r:id="rId15"/>
    <p:sldId id="278" r:id="rId16"/>
    <p:sldId id="277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9863"/>
    <a:srgbClr val="FF5353"/>
    <a:srgbClr val="FF7C80"/>
    <a:srgbClr val="FF9966"/>
    <a:srgbClr val="FF9999"/>
    <a:srgbClr val="333F50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17" autoAdjust="0"/>
    <p:restoredTop sz="94660"/>
  </p:normalViewPr>
  <p:slideViewPr>
    <p:cSldViewPr snapToGrid="0">
      <p:cViewPr>
        <p:scale>
          <a:sx n="66" d="100"/>
          <a:sy n="66" d="100"/>
        </p:scale>
        <p:origin x="730" y="4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432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950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81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812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82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324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190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810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053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4281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455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2023-07-14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162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98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C9539F4B-61C9-233F-0244-FE0677CE7C62}"/>
              </a:ext>
            </a:extLst>
          </p:cNvPr>
          <p:cNvSpPr/>
          <p:nvPr/>
        </p:nvSpPr>
        <p:spPr>
          <a:xfrm>
            <a:off x="228600" y="798654"/>
            <a:ext cx="11734800" cy="6059346"/>
          </a:xfrm>
          <a:prstGeom prst="round2SameRect">
            <a:avLst>
              <a:gd name="adj1" fmla="val 47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1397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160000"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600" kern="0" dirty="0">
              <a:solidFill>
                <a:srgbClr val="44546A">
                  <a:lumMod val="75000"/>
                </a:srgb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EBF9E02-C269-8D53-27FF-9255904C516B}"/>
              </a:ext>
            </a:extLst>
          </p:cNvPr>
          <p:cNvSpPr/>
          <p:nvPr/>
        </p:nvSpPr>
        <p:spPr>
          <a:xfrm>
            <a:off x="4176303" y="5052450"/>
            <a:ext cx="3839392" cy="1371500"/>
          </a:xfrm>
          <a:prstGeom prst="roundRect">
            <a:avLst>
              <a:gd name="adj" fmla="val 24775"/>
            </a:avLst>
          </a:prstGeom>
          <a:solidFill>
            <a:srgbClr val="19BA74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2000" b="1" kern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경민호</a:t>
            </a:r>
            <a:endParaRPr lang="en-US" altLang="ko-KR" sz="2000" b="1" kern="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 latinLnBrk="0">
              <a:defRPr/>
            </a:pPr>
            <a:endParaRPr lang="en-US" altLang="ko-KR" sz="2000" b="1" kern="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 latinLnBrk="0">
              <a:defRPr/>
            </a:pPr>
            <a:r>
              <a:rPr lang="ko-KR" altLang="en-US" sz="1400" b="1" kern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기계공학과 이민호</a:t>
            </a:r>
            <a:endParaRPr lang="en-US" altLang="ko-KR" sz="1400" b="1" kern="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 latinLnBrk="0">
              <a:defRPr/>
            </a:pPr>
            <a:r>
              <a:rPr lang="ko-KR" altLang="en-US" sz="1400" b="1" kern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기계공학과 남경민</a:t>
            </a:r>
            <a:endParaRPr lang="en-US" altLang="ko-KR" sz="1400" kern="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095740-8B9A-5170-ABB7-006E0973795E}"/>
              </a:ext>
            </a:extLst>
          </p:cNvPr>
          <p:cNvSpPr txBox="1"/>
          <p:nvPr/>
        </p:nvSpPr>
        <p:spPr>
          <a:xfrm>
            <a:off x="3364374" y="2782669"/>
            <a:ext cx="5463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~~ </a:t>
            </a:r>
            <a:r>
              <a:rPr lang="ko-KR" altLang="en-US" sz="36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스마트팜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9B61511-D9DF-794A-7CC9-F349D4561B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5" t="22110" r="23890" b="51899"/>
          <a:stretch/>
        </p:blipFill>
        <p:spPr bwMode="auto">
          <a:xfrm>
            <a:off x="439842" y="956757"/>
            <a:ext cx="1238490" cy="93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9336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98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C9539F4B-61C9-233F-0244-FE0677CE7C62}"/>
              </a:ext>
            </a:extLst>
          </p:cNvPr>
          <p:cNvSpPr/>
          <p:nvPr/>
        </p:nvSpPr>
        <p:spPr>
          <a:xfrm>
            <a:off x="249555" y="219075"/>
            <a:ext cx="11734800" cy="6638925"/>
          </a:xfrm>
          <a:prstGeom prst="round2SameRect">
            <a:avLst>
              <a:gd name="adj1" fmla="val 2750"/>
              <a:gd name="adj2" fmla="val 0"/>
            </a:avLst>
          </a:prstGeom>
          <a:solidFill>
            <a:srgbClr val="19BA74"/>
          </a:solidFill>
          <a:ln>
            <a:noFill/>
          </a:ln>
          <a:effectLst>
            <a:outerShdw blurRad="1397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endParaRPr lang="en-US" altLang="ko-KR" sz="2000" i="1" kern="0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27AABB0-1498-5622-6EF7-F53E1488D42E}"/>
              </a:ext>
            </a:extLst>
          </p:cNvPr>
          <p:cNvSpPr/>
          <p:nvPr/>
        </p:nvSpPr>
        <p:spPr>
          <a:xfrm>
            <a:off x="424180" y="410478"/>
            <a:ext cx="11389850" cy="778242"/>
          </a:xfrm>
          <a:prstGeom prst="roundRect">
            <a:avLst>
              <a:gd name="adj" fmla="val 2477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ko-KR" altLang="en-US" sz="2800" b="1" kern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800" b="1" kern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SW</a:t>
            </a:r>
            <a:r>
              <a:rPr lang="ko-KR" altLang="en-US" sz="2800" b="1" kern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제작</a:t>
            </a:r>
            <a:endParaRPr lang="en-US" altLang="ko-KR" sz="2800" kern="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48F9741D-4469-01E2-B03A-93CB61E3FC9D}"/>
              </a:ext>
            </a:extLst>
          </p:cNvPr>
          <p:cNvSpPr/>
          <p:nvPr/>
        </p:nvSpPr>
        <p:spPr>
          <a:xfrm>
            <a:off x="424179" y="1380123"/>
            <a:ext cx="11389850" cy="5477877"/>
          </a:xfrm>
          <a:prstGeom prst="round2SameRect">
            <a:avLst>
              <a:gd name="adj1" fmla="val 2771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127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96B1EE6-2892-1C46-46CF-7383C95581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81" t="25992" r="19114" b="18312"/>
          <a:stretch/>
        </p:blipFill>
        <p:spPr>
          <a:xfrm>
            <a:off x="1879817" y="1914083"/>
            <a:ext cx="8432366" cy="440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97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98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C9539F4B-61C9-233F-0244-FE0677CE7C62}"/>
              </a:ext>
            </a:extLst>
          </p:cNvPr>
          <p:cNvSpPr/>
          <p:nvPr/>
        </p:nvSpPr>
        <p:spPr>
          <a:xfrm>
            <a:off x="249555" y="219075"/>
            <a:ext cx="11734800" cy="6638925"/>
          </a:xfrm>
          <a:prstGeom prst="round2SameRect">
            <a:avLst>
              <a:gd name="adj1" fmla="val 2750"/>
              <a:gd name="adj2" fmla="val 0"/>
            </a:avLst>
          </a:prstGeom>
          <a:solidFill>
            <a:srgbClr val="19BA74"/>
          </a:solidFill>
          <a:ln>
            <a:noFill/>
          </a:ln>
          <a:effectLst>
            <a:outerShdw blurRad="1397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endParaRPr lang="en-US" altLang="ko-KR" sz="2000" i="1" kern="0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27AABB0-1498-5622-6EF7-F53E1488D42E}"/>
              </a:ext>
            </a:extLst>
          </p:cNvPr>
          <p:cNvSpPr/>
          <p:nvPr/>
        </p:nvSpPr>
        <p:spPr>
          <a:xfrm>
            <a:off x="424180" y="410478"/>
            <a:ext cx="11389850" cy="778242"/>
          </a:xfrm>
          <a:prstGeom prst="roundRect">
            <a:avLst>
              <a:gd name="adj" fmla="val 2477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ko-KR" altLang="en-US" sz="2800" b="1" kern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800" b="1" kern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SW</a:t>
            </a:r>
            <a:r>
              <a:rPr lang="ko-KR" altLang="en-US" sz="2800" b="1" kern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제작 </a:t>
            </a:r>
            <a:r>
              <a:rPr lang="en-US" altLang="ko-KR" sz="2800" b="1" kern="0" dirty="0">
                <a:solidFill>
                  <a:srgbClr val="12986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2800" b="1" kern="0" dirty="0">
                <a:solidFill>
                  <a:srgbClr val="12986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모터 제어부</a:t>
            </a:r>
            <a:endParaRPr lang="en-US" altLang="ko-KR" sz="2800" kern="0" dirty="0">
              <a:solidFill>
                <a:srgbClr val="12986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48F9741D-4469-01E2-B03A-93CB61E3FC9D}"/>
              </a:ext>
            </a:extLst>
          </p:cNvPr>
          <p:cNvSpPr/>
          <p:nvPr/>
        </p:nvSpPr>
        <p:spPr>
          <a:xfrm>
            <a:off x="424179" y="1380123"/>
            <a:ext cx="11389850" cy="5477877"/>
          </a:xfrm>
          <a:prstGeom prst="round2SameRect">
            <a:avLst>
              <a:gd name="adj1" fmla="val 2771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127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7C52D90-2F04-0DE3-36AD-BD7F53933EFE}"/>
              </a:ext>
            </a:extLst>
          </p:cNvPr>
          <p:cNvSpPr/>
          <p:nvPr/>
        </p:nvSpPr>
        <p:spPr>
          <a:xfrm>
            <a:off x="608265" y="1552191"/>
            <a:ext cx="2571815" cy="463334"/>
          </a:xfrm>
          <a:prstGeom prst="roundRect">
            <a:avLst>
              <a:gd name="adj" fmla="val 2477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회전수 기반 위치 제어</a:t>
            </a:r>
            <a:endParaRPr lang="en-US" altLang="ko-KR" sz="2800" kern="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3314" name="Picture 2" descr="서보 모터 제품 이동의 거리를 어떻게 계산 합니까? -산업 기술-뉴스-심천 콘 기술 (주)">
            <a:extLst>
              <a:ext uri="{FF2B5EF4-FFF2-40B4-BE49-F238E27FC236}">
                <a16:creationId xmlns:a16="http://schemas.microsoft.com/office/drawing/2014/main" id="{AA46D8D0-DCE8-79F2-AADC-05C7C7C5A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722" y="2966243"/>
            <a:ext cx="6472555" cy="2038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FCED55F-FCF5-0322-4718-E919387F1005}"/>
              </a:ext>
            </a:extLst>
          </p:cNvPr>
          <p:cNvCxnSpPr>
            <a:cxnSpLocks/>
          </p:cNvCxnSpPr>
          <p:nvPr/>
        </p:nvCxnSpPr>
        <p:spPr>
          <a:xfrm>
            <a:off x="4236720" y="2935763"/>
            <a:ext cx="1402080" cy="0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원호 32">
            <a:extLst>
              <a:ext uri="{FF2B5EF4-FFF2-40B4-BE49-F238E27FC236}">
                <a16:creationId xmlns:a16="http://schemas.microsoft.com/office/drawing/2014/main" id="{67FCA889-2F33-5EAD-C73E-A016F97E5EF6}"/>
              </a:ext>
            </a:extLst>
          </p:cNvPr>
          <p:cNvSpPr/>
          <p:nvPr/>
        </p:nvSpPr>
        <p:spPr>
          <a:xfrm>
            <a:off x="3180080" y="3528934"/>
            <a:ext cx="370007" cy="913410"/>
          </a:xfrm>
          <a:prstGeom prst="arc">
            <a:avLst>
              <a:gd name="adj1" fmla="val 14599860"/>
              <a:gd name="adj2" fmla="val 6380571"/>
            </a:avLst>
          </a:prstGeom>
          <a:ln w="25400" cap="rnd">
            <a:solidFill>
              <a:srgbClr val="FF0000"/>
            </a:solidFill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093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98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C9539F4B-61C9-233F-0244-FE0677CE7C62}"/>
              </a:ext>
            </a:extLst>
          </p:cNvPr>
          <p:cNvSpPr/>
          <p:nvPr/>
        </p:nvSpPr>
        <p:spPr>
          <a:xfrm>
            <a:off x="249555" y="219075"/>
            <a:ext cx="11734800" cy="6638925"/>
          </a:xfrm>
          <a:prstGeom prst="round2SameRect">
            <a:avLst>
              <a:gd name="adj1" fmla="val 2750"/>
              <a:gd name="adj2" fmla="val 0"/>
            </a:avLst>
          </a:prstGeom>
          <a:solidFill>
            <a:srgbClr val="19BA74"/>
          </a:solidFill>
          <a:ln>
            <a:noFill/>
          </a:ln>
          <a:effectLst>
            <a:outerShdw blurRad="1397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endParaRPr lang="en-US" altLang="ko-KR" sz="2000" i="1" kern="0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27AABB0-1498-5622-6EF7-F53E1488D42E}"/>
              </a:ext>
            </a:extLst>
          </p:cNvPr>
          <p:cNvSpPr/>
          <p:nvPr/>
        </p:nvSpPr>
        <p:spPr>
          <a:xfrm>
            <a:off x="424180" y="410478"/>
            <a:ext cx="11389850" cy="778242"/>
          </a:xfrm>
          <a:prstGeom prst="roundRect">
            <a:avLst>
              <a:gd name="adj" fmla="val 2477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ko-KR" altLang="en-US" sz="2800" b="1" kern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800" b="1" kern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SW</a:t>
            </a:r>
            <a:r>
              <a:rPr lang="ko-KR" altLang="en-US" sz="2800" b="1" kern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제작 </a:t>
            </a:r>
            <a:r>
              <a:rPr lang="en-US" altLang="ko-KR" sz="2800" b="1" kern="0" dirty="0">
                <a:solidFill>
                  <a:srgbClr val="12986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2800" b="1" kern="0" dirty="0">
                <a:solidFill>
                  <a:srgbClr val="12986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모터 제어부</a:t>
            </a:r>
            <a:endParaRPr lang="en-US" altLang="ko-KR" sz="2800" kern="0" dirty="0">
              <a:solidFill>
                <a:srgbClr val="12986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48F9741D-4469-01E2-B03A-93CB61E3FC9D}"/>
              </a:ext>
            </a:extLst>
          </p:cNvPr>
          <p:cNvSpPr/>
          <p:nvPr/>
        </p:nvSpPr>
        <p:spPr>
          <a:xfrm>
            <a:off x="424179" y="1380123"/>
            <a:ext cx="11389850" cy="5477877"/>
          </a:xfrm>
          <a:prstGeom prst="round2SameRect">
            <a:avLst>
              <a:gd name="adj1" fmla="val 2771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127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7C52D90-2F04-0DE3-36AD-BD7F53933EFE}"/>
              </a:ext>
            </a:extLst>
          </p:cNvPr>
          <p:cNvSpPr/>
          <p:nvPr/>
        </p:nvSpPr>
        <p:spPr>
          <a:xfrm>
            <a:off x="608265" y="1552191"/>
            <a:ext cx="895415" cy="463334"/>
          </a:xfrm>
          <a:prstGeom prst="roundRect">
            <a:avLst>
              <a:gd name="adj" fmla="val 2477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코딩</a:t>
            </a:r>
            <a:endParaRPr lang="en-US" altLang="ko-KR" sz="2800" kern="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8A9B49A-BFF9-B9A8-4028-66DB25566F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00" t="9927" r="75750" b="8296"/>
          <a:stretch/>
        </p:blipFill>
        <p:spPr>
          <a:xfrm>
            <a:off x="608265" y="2113280"/>
            <a:ext cx="1244600" cy="46736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253902C-1A09-0CFC-C77C-C1A08FCB31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00" t="9927" r="54750" b="8296"/>
          <a:stretch/>
        </p:blipFill>
        <p:spPr>
          <a:xfrm>
            <a:off x="1885323" y="2113280"/>
            <a:ext cx="3387717" cy="468676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7DEE9E0-5F76-703D-18C0-8EBA9A60AA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99" t="10666" r="67912" b="7407"/>
          <a:stretch/>
        </p:blipFill>
        <p:spPr>
          <a:xfrm>
            <a:off x="5305499" y="2113280"/>
            <a:ext cx="2037312" cy="46736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51D7763-C720-2B25-474C-3CA30D0E57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250" t="10666" r="64250" b="8296"/>
          <a:stretch/>
        </p:blipFill>
        <p:spPr>
          <a:xfrm>
            <a:off x="7385430" y="2113280"/>
            <a:ext cx="2409424" cy="46736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033DC4A-12DD-F754-E634-1FA3257D2A2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750" t="10370" r="69750" b="8296"/>
          <a:stretch/>
        </p:blipFill>
        <p:spPr>
          <a:xfrm>
            <a:off x="9837473" y="2113280"/>
            <a:ext cx="1881654" cy="465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44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98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C9539F4B-61C9-233F-0244-FE0677CE7C62}"/>
              </a:ext>
            </a:extLst>
          </p:cNvPr>
          <p:cNvSpPr/>
          <p:nvPr/>
        </p:nvSpPr>
        <p:spPr>
          <a:xfrm>
            <a:off x="249555" y="219075"/>
            <a:ext cx="11734800" cy="6638925"/>
          </a:xfrm>
          <a:prstGeom prst="round2SameRect">
            <a:avLst>
              <a:gd name="adj1" fmla="val 2750"/>
              <a:gd name="adj2" fmla="val 0"/>
            </a:avLst>
          </a:prstGeom>
          <a:solidFill>
            <a:srgbClr val="19BA74"/>
          </a:solidFill>
          <a:ln>
            <a:noFill/>
          </a:ln>
          <a:effectLst>
            <a:outerShdw blurRad="1397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endParaRPr lang="en-US" altLang="ko-KR" sz="2000" i="1" kern="0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27AABB0-1498-5622-6EF7-F53E1488D42E}"/>
              </a:ext>
            </a:extLst>
          </p:cNvPr>
          <p:cNvSpPr/>
          <p:nvPr/>
        </p:nvSpPr>
        <p:spPr>
          <a:xfrm>
            <a:off x="424180" y="410478"/>
            <a:ext cx="11389850" cy="778242"/>
          </a:xfrm>
          <a:prstGeom prst="roundRect">
            <a:avLst>
              <a:gd name="adj" fmla="val 2477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ko-KR" altLang="en-US" sz="2800" b="1" kern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800" b="1" kern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SW</a:t>
            </a:r>
            <a:r>
              <a:rPr lang="ko-KR" altLang="en-US" sz="2800" b="1" kern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제작 </a:t>
            </a:r>
            <a:r>
              <a:rPr lang="en-US" altLang="ko-KR" sz="2800" b="1" kern="0" dirty="0">
                <a:solidFill>
                  <a:srgbClr val="12986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2800" b="1" kern="0" dirty="0">
                <a:solidFill>
                  <a:srgbClr val="12986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사용자 인터페이스</a:t>
            </a:r>
            <a:endParaRPr lang="en-US" altLang="ko-KR" sz="2800" kern="0" dirty="0">
              <a:solidFill>
                <a:srgbClr val="12986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48F9741D-4469-01E2-B03A-93CB61E3FC9D}"/>
              </a:ext>
            </a:extLst>
          </p:cNvPr>
          <p:cNvSpPr/>
          <p:nvPr/>
        </p:nvSpPr>
        <p:spPr>
          <a:xfrm>
            <a:off x="424179" y="1380123"/>
            <a:ext cx="11389850" cy="5477877"/>
          </a:xfrm>
          <a:prstGeom prst="round2SameRect">
            <a:avLst>
              <a:gd name="adj1" fmla="val 2771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127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7C52D90-2F04-0DE3-36AD-BD7F53933EFE}"/>
              </a:ext>
            </a:extLst>
          </p:cNvPr>
          <p:cNvSpPr/>
          <p:nvPr/>
        </p:nvSpPr>
        <p:spPr>
          <a:xfrm>
            <a:off x="608265" y="1552191"/>
            <a:ext cx="2817841" cy="463334"/>
          </a:xfrm>
          <a:prstGeom prst="roundRect">
            <a:avLst>
              <a:gd name="adj" fmla="val 2477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b="1" kern="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Pygame</a:t>
            </a:r>
            <a:r>
              <a:rPr lang="ko-KR" altLang="en-US" b="1" kern="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을 이용하여 제작</a:t>
            </a:r>
            <a:endParaRPr lang="en-US" altLang="ko-KR" sz="2800" kern="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5BACC7-03D4-F5E2-BF73-AD289BC54D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34" t="9927" r="57907" b="9037"/>
          <a:stretch/>
        </p:blipFill>
        <p:spPr>
          <a:xfrm>
            <a:off x="608265" y="2086594"/>
            <a:ext cx="3079815" cy="463932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A559BB0-5FAF-95D5-2531-193F1437B4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00" t="10222" r="40084" b="8296"/>
          <a:stretch/>
        </p:blipFill>
        <p:spPr>
          <a:xfrm>
            <a:off x="3729926" y="2086594"/>
            <a:ext cx="4845114" cy="463445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B9BB8A1-5F4E-15DD-5D41-3EB8998C8E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67" t="10453" r="58000" b="8000"/>
          <a:stretch/>
        </p:blipFill>
        <p:spPr>
          <a:xfrm>
            <a:off x="8637206" y="2086595"/>
            <a:ext cx="3014182" cy="4634456"/>
          </a:xfrm>
          <a:prstGeom prst="rect">
            <a:avLst/>
          </a:prstGeom>
        </p:spPr>
      </p:pic>
      <p:pic>
        <p:nvPicPr>
          <p:cNvPr id="12290" name="Picture 2" descr="Python Pygame | Guide to Implement Python Pygame with Examples">
            <a:extLst>
              <a:ext uri="{FF2B5EF4-FFF2-40B4-BE49-F238E27FC236}">
                <a16:creationId xmlns:a16="http://schemas.microsoft.com/office/drawing/2014/main" id="{DC995334-219F-176F-5609-0B76DFB1F7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6" r="15884" b="75635"/>
          <a:stretch/>
        </p:blipFill>
        <p:spPr bwMode="auto">
          <a:xfrm>
            <a:off x="3539771" y="1550132"/>
            <a:ext cx="2271750" cy="463564"/>
          </a:xfrm>
          <a:prstGeom prst="roundRect">
            <a:avLst>
              <a:gd name="adj" fmla="val 2324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356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98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C9539F4B-61C9-233F-0244-FE0677CE7C62}"/>
              </a:ext>
            </a:extLst>
          </p:cNvPr>
          <p:cNvSpPr/>
          <p:nvPr/>
        </p:nvSpPr>
        <p:spPr>
          <a:xfrm>
            <a:off x="249555" y="219075"/>
            <a:ext cx="11734800" cy="6638925"/>
          </a:xfrm>
          <a:prstGeom prst="round2SameRect">
            <a:avLst>
              <a:gd name="adj1" fmla="val 2750"/>
              <a:gd name="adj2" fmla="val 0"/>
            </a:avLst>
          </a:prstGeom>
          <a:solidFill>
            <a:srgbClr val="19BA74"/>
          </a:solidFill>
          <a:ln>
            <a:noFill/>
          </a:ln>
          <a:effectLst>
            <a:outerShdw blurRad="1397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endParaRPr lang="en-US" altLang="ko-KR" sz="2000" i="1" kern="0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27AABB0-1498-5622-6EF7-F53E1488D42E}"/>
              </a:ext>
            </a:extLst>
          </p:cNvPr>
          <p:cNvSpPr/>
          <p:nvPr/>
        </p:nvSpPr>
        <p:spPr>
          <a:xfrm>
            <a:off x="424180" y="410478"/>
            <a:ext cx="11389850" cy="778242"/>
          </a:xfrm>
          <a:prstGeom prst="roundRect">
            <a:avLst>
              <a:gd name="adj" fmla="val 2477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ko-KR" altLang="en-US" sz="2800" b="1" kern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800" b="1" kern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SW</a:t>
            </a:r>
            <a:r>
              <a:rPr lang="ko-KR" altLang="en-US" sz="2800" b="1" kern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제작 </a:t>
            </a:r>
            <a:r>
              <a:rPr lang="en-US" altLang="ko-KR" sz="2800" b="1" kern="0" dirty="0">
                <a:solidFill>
                  <a:srgbClr val="12986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2800" b="1" kern="0" dirty="0">
                <a:solidFill>
                  <a:srgbClr val="12986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사용자 인터페이스</a:t>
            </a:r>
            <a:endParaRPr lang="en-US" altLang="ko-KR" sz="2800" kern="0" dirty="0">
              <a:solidFill>
                <a:srgbClr val="12986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48F9741D-4469-01E2-B03A-93CB61E3FC9D}"/>
              </a:ext>
            </a:extLst>
          </p:cNvPr>
          <p:cNvSpPr/>
          <p:nvPr/>
        </p:nvSpPr>
        <p:spPr>
          <a:xfrm>
            <a:off x="424179" y="1380123"/>
            <a:ext cx="11389850" cy="5477877"/>
          </a:xfrm>
          <a:prstGeom prst="round2SameRect">
            <a:avLst>
              <a:gd name="adj1" fmla="val 2771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127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157DE1-6EBC-93B2-6B41-93053AA6E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719" y="1858104"/>
            <a:ext cx="3846468" cy="236936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82FED4B-D360-D58A-2FF0-2FC280C5F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718" y="4394467"/>
            <a:ext cx="3846468" cy="2369364"/>
          </a:xfrm>
          <a:prstGeom prst="rect">
            <a:avLst/>
          </a:prstGeom>
        </p:spPr>
      </p:pic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DC384D9-4E00-39C6-3F38-37A2B8149490}"/>
              </a:ext>
            </a:extLst>
          </p:cNvPr>
          <p:cNvSpPr/>
          <p:nvPr/>
        </p:nvSpPr>
        <p:spPr>
          <a:xfrm>
            <a:off x="3113845" y="1635761"/>
            <a:ext cx="1274103" cy="375936"/>
          </a:xfrm>
          <a:prstGeom prst="roundRect">
            <a:avLst>
              <a:gd name="adj" fmla="val 2477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메인 화면</a:t>
            </a:r>
            <a:endParaRPr lang="en-US" altLang="ko-KR" sz="2400" kern="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24E872A9-42FC-AE24-3E49-312107DD0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265" y="2213108"/>
            <a:ext cx="5578415" cy="3436215"/>
          </a:xfrm>
          <a:prstGeom prst="rect">
            <a:avLst/>
          </a:prstGeom>
        </p:spPr>
      </p:pic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B5C19BC-FF9B-9FBF-825B-067385FEDC0A}"/>
              </a:ext>
            </a:extLst>
          </p:cNvPr>
          <p:cNvSpPr/>
          <p:nvPr/>
        </p:nvSpPr>
        <p:spPr>
          <a:xfrm>
            <a:off x="1490274" y="5956381"/>
            <a:ext cx="1801482" cy="249565"/>
          </a:xfrm>
          <a:prstGeom prst="roundRect">
            <a:avLst>
              <a:gd name="adj" fmla="val 24775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400" b="1" kern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개별 모니터링 모드</a:t>
            </a:r>
            <a:endParaRPr lang="en-US" altLang="ko-KR" sz="2000" kern="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2450E247-C4F6-6C80-0D04-6A162DE69720}"/>
              </a:ext>
            </a:extLst>
          </p:cNvPr>
          <p:cNvSpPr/>
          <p:nvPr/>
        </p:nvSpPr>
        <p:spPr>
          <a:xfrm>
            <a:off x="4387949" y="5956381"/>
            <a:ext cx="1222021" cy="249565"/>
          </a:xfrm>
          <a:prstGeom prst="roundRect">
            <a:avLst>
              <a:gd name="adj" fmla="val 24775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400" b="1" kern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조종 모드</a:t>
            </a:r>
            <a:endParaRPr lang="en-US" altLang="ko-KR" sz="2000" kern="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47CB1AB-9CC6-9036-26BD-E011A03F300F}"/>
              </a:ext>
            </a:extLst>
          </p:cNvPr>
          <p:cNvSpPr/>
          <p:nvPr/>
        </p:nvSpPr>
        <p:spPr>
          <a:xfrm>
            <a:off x="7478314" y="1512566"/>
            <a:ext cx="1801482" cy="249565"/>
          </a:xfrm>
          <a:prstGeom prst="roundRect">
            <a:avLst>
              <a:gd name="adj" fmla="val 24775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400" b="1" kern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개별 모니터링 모드</a:t>
            </a:r>
            <a:endParaRPr lang="en-US" altLang="ko-KR" sz="2000" kern="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1C571BE-6765-6672-1683-D0E9DE21CE0F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2391015" y="4474661"/>
            <a:ext cx="0" cy="1481720"/>
          </a:xfrm>
          <a:prstGeom prst="straightConnector1">
            <a:avLst/>
          </a:prstGeom>
          <a:ln w="44450">
            <a:solidFill>
              <a:srgbClr val="12986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53CCAD84-352D-66E8-1E4D-815258927684}"/>
              </a:ext>
            </a:extLst>
          </p:cNvPr>
          <p:cNvCxnSpPr>
            <a:cxnSpLocks/>
          </p:cNvCxnSpPr>
          <p:nvPr/>
        </p:nvCxnSpPr>
        <p:spPr>
          <a:xfrm>
            <a:off x="5032615" y="4474661"/>
            <a:ext cx="0" cy="1481720"/>
          </a:xfrm>
          <a:prstGeom prst="straightConnector1">
            <a:avLst/>
          </a:prstGeom>
          <a:ln w="44450">
            <a:solidFill>
              <a:srgbClr val="129863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069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98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C9539F4B-61C9-233F-0244-FE0677CE7C62}"/>
              </a:ext>
            </a:extLst>
          </p:cNvPr>
          <p:cNvSpPr/>
          <p:nvPr/>
        </p:nvSpPr>
        <p:spPr>
          <a:xfrm>
            <a:off x="249555" y="219075"/>
            <a:ext cx="11734800" cy="6638925"/>
          </a:xfrm>
          <a:prstGeom prst="round2SameRect">
            <a:avLst>
              <a:gd name="adj1" fmla="val 2750"/>
              <a:gd name="adj2" fmla="val 0"/>
            </a:avLst>
          </a:prstGeom>
          <a:solidFill>
            <a:srgbClr val="19BA74"/>
          </a:solidFill>
          <a:ln>
            <a:noFill/>
          </a:ln>
          <a:effectLst>
            <a:outerShdw blurRad="1397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endParaRPr lang="en-US" altLang="ko-KR" sz="2000" i="1" kern="0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27AABB0-1498-5622-6EF7-F53E1488D42E}"/>
              </a:ext>
            </a:extLst>
          </p:cNvPr>
          <p:cNvSpPr/>
          <p:nvPr/>
        </p:nvSpPr>
        <p:spPr>
          <a:xfrm>
            <a:off x="424180" y="410478"/>
            <a:ext cx="11389850" cy="778242"/>
          </a:xfrm>
          <a:prstGeom prst="roundRect">
            <a:avLst>
              <a:gd name="adj" fmla="val 2477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ko-KR" altLang="en-US" sz="2800" b="1" kern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800" b="1" kern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 SW</a:t>
            </a:r>
            <a:r>
              <a:rPr lang="ko-KR" altLang="en-US" sz="2800" b="1" kern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제작 </a:t>
            </a:r>
            <a:r>
              <a:rPr lang="en-US" altLang="ko-KR" sz="2800" b="1" kern="0" dirty="0">
                <a:solidFill>
                  <a:srgbClr val="12986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2800" b="1" kern="0" dirty="0">
                <a:solidFill>
                  <a:srgbClr val="12986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사용자 인터페이스</a:t>
            </a:r>
            <a:endParaRPr lang="en-US" altLang="ko-KR" sz="2800" kern="0" dirty="0">
              <a:solidFill>
                <a:srgbClr val="12986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48F9741D-4469-01E2-B03A-93CB61E3FC9D}"/>
              </a:ext>
            </a:extLst>
          </p:cNvPr>
          <p:cNvSpPr/>
          <p:nvPr/>
        </p:nvSpPr>
        <p:spPr>
          <a:xfrm>
            <a:off x="424179" y="1380123"/>
            <a:ext cx="11389850" cy="5477877"/>
          </a:xfrm>
          <a:prstGeom prst="round2SameRect">
            <a:avLst>
              <a:gd name="adj1" fmla="val 2771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127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EDAF01-3E45-B05C-AC6D-36A4C7D50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311" y="4587104"/>
            <a:ext cx="3561378" cy="2193753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AEAEA8A-6AD1-ADAF-95FC-808043C16F2C}"/>
              </a:ext>
            </a:extLst>
          </p:cNvPr>
          <p:cNvSpPr/>
          <p:nvPr/>
        </p:nvSpPr>
        <p:spPr>
          <a:xfrm>
            <a:off x="770989" y="1638381"/>
            <a:ext cx="1222021" cy="249565"/>
          </a:xfrm>
          <a:prstGeom prst="roundRect">
            <a:avLst>
              <a:gd name="adj" fmla="val 24775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400" b="1" kern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조종 모드</a:t>
            </a:r>
            <a:endParaRPr lang="en-US" altLang="ko-KR" sz="2000" kern="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DC9BC40-0B58-6300-27F4-0FCDF3A0B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90" y="1943100"/>
            <a:ext cx="4174690" cy="257154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76069E0-1617-C1B7-E0CA-10EB11735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943100"/>
            <a:ext cx="4079460" cy="2512884"/>
          </a:xfrm>
          <a:prstGeom prst="rect">
            <a:avLst/>
          </a:prstGeom>
        </p:spPr>
      </p:pic>
      <p:sp>
        <p:nvSpPr>
          <p:cNvPr id="21" name="화살표: 굽음 20">
            <a:extLst>
              <a:ext uri="{FF2B5EF4-FFF2-40B4-BE49-F238E27FC236}">
                <a16:creationId xmlns:a16="http://schemas.microsoft.com/office/drawing/2014/main" id="{0872D579-B420-0224-46FF-F84DE1AD311F}"/>
              </a:ext>
            </a:extLst>
          </p:cNvPr>
          <p:cNvSpPr/>
          <p:nvPr/>
        </p:nvSpPr>
        <p:spPr>
          <a:xfrm rot="10800000" flipH="1">
            <a:off x="2520040" y="4904930"/>
            <a:ext cx="1186328" cy="1145893"/>
          </a:xfrm>
          <a:prstGeom prst="bentArrow">
            <a:avLst>
              <a:gd name="adj1" fmla="val 13889"/>
              <a:gd name="adj2" fmla="val 17818"/>
              <a:gd name="adj3" fmla="val 23404"/>
              <a:gd name="adj4" fmla="val 43218"/>
            </a:avLst>
          </a:prstGeom>
          <a:solidFill>
            <a:srgbClr val="1298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화살표: 굽음 23">
            <a:extLst>
              <a:ext uri="{FF2B5EF4-FFF2-40B4-BE49-F238E27FC236}">
                <a16:creationId xmlns:a16="http://schemas.microsoft.com/office/drawing/2014/main" id="{0685C905-98AD-B4C5-F08B-50E3AAC10805}"/>
              </a:ext>
            </a:extLst>
          </p:cNvPr>
          <p:cNvSpPr/>
          <p:nvPr/>
        </p:nvSpPr>
        <p:spPr>
          <a:xfrm rot="5400000" flipH="1">
            <a:off x="8465415" y="4667605"/>
            <a:ext cx="1186328" cy="1145893"/>
          </a:xfrm>
          <a:prstGeom prst="bentArrow">
            <a:avLst>
              <a:gd name="adj1" fmla="val 13889"/>
              <a:gd name="adj2" fmla="val 17818"/>
              <a:gd name="adj3" fmla="val 23404"/>
              <a:gd name="adj4" fmla="val 43218"/>
            </a:avLst>
          </a:prstGeom>
          <a:solidFill>
            <a:srgbClr val="1298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124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98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C9539F4B-61C9-233F-0244-FE0677CE7C62}"/>
              </a:ext>
            </a:extLst>
          </p:cNvPr>
          <p:cNvSpPr/>
          <p:nvPr/>
        </p:nvSpPr>
        <p:spPr>
          <a:xfrm>
            <a:off x="249555" y="219075"/>
            <a:ext cx="11734800" cy="6638925"/>
          </a:xfrm>
          <a:prstGeom prst="round2SameRect">
            <a:avLst>
              <a:gd name="adj1" fmla="val 2750"/>
              <a:gd name="adj2" fmla="val 0"/>
            </a:avLst>
          </a:prstGeom>
          <a:solidFill>
            <a:srgbClr val="19BA74"/>
          </a:solidFill>
          <a:ln>
            <a:noFill/>
          </a:ln>
          <a:effectLst>
            <a:outerShdw blurRad="1397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endParaRPr lang="en-US" altLang="ko-KR" sz="2000" i="1" kern="0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27AABB0-1498-5622-6EF7-F53E1488D42E}"/>
              </a:ext>
            </a:extLst>
          </p:cNvPr>
          <p:cNvSpPr/>
          <p:nvPr/>
        </p:nvSpPr>
        <p:spPr>
          <a:xfrm>
            <a:off x="424180" y="410478"/>
            <a:ext cx="11389850" cy="778242"/>
          </a:xfrm>
          <a:prstGeom prst="roundRect">
            <a:avLst>
              <a:gd name="adj" fmla="val 2477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ko-KR" altLang="en-US" sz="2800" b="1" kern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800" b="1" kern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6. </a:t>
            </a:r>
            <a:r>
              <a:rPr lang="ko-KR" altLang="en-US" sz="2800" b="1" kern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</a:t>
            </a:r>
            <a:endParaRPr lang="en-US" altLang="ko-KR" sz="2800" kern="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48F9741D-4469-01E2-B03A-93CB61E3FC9D}"/>
              </a:ext>
            </a:extLst>
          </p:cNvPr>
          <p:cNvSpPr/>
          <p:nvPr/>
        </p:nvSpPr>
        <p:spPr>
          <a:xfrm>
            <a:off x="424179" y="1380123"/>
            <a:ext cx="11389850" cy="5477877"/>
          </a:xfrm>
          <a:prstGeom prst="round2SameRect">
            <a:avLst>
              <a:gd name="adj1" fmla="val 2771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127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0BE4904-E169-4A98-D2AA-2B685B97F144}"/>
              </a:ext>
            </a:extLst>
          </p:cNvPr>
          <p:cNvSpPr/>
          <p:nvPr/>
        </p:nvSpPr>
        <p:spPr>
          <a:xfrm>
            <a:off x="5971123" y="1705709"/>
            <a:ext cx="1049437" cy="463334"/>
          </a:xfrm>
          <a:prstGeom prst="roundRect">
            <a:avLst>
              <a:gd name="adj" fmla="val 2477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장점</a:t>
            </a:r>
            <a:endParaRPr lang="en-US" altLang="ko-KR" sz="2400" kern="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04F160-7D20-10EF-EF17-F01C69CE26DD}"/>
              </a:ext>
            </a:extLst>
          </p:cNvPr>
          <p:cNvSpPr txBox="1"/>
          <p:nvPr/>
        </p:nvSpPr>
        <p:spPr>
          <a:xfrm>
            <a:off x="5971122" y="2106902"/>
            <a:ext cx="5651917" cy="1495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모듈화를 통한 부스 크기조절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최소 단위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화분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개별 관리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터치형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UI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사용자 진입장벽 감소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사용성 개선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53A9EB5-371B-8FD0-F64A-369B7AF26B31}"/>
              </a:ext>
            </a:extLst>
          </p:cNvPr>
          <p:cNvSpPr/>
          <p:nvPr/>
        </p:nvSpPr>
        <p:spPr>
          <a:xfrm>
            <a:off x="5971122" y="4451395"/>
            <a:ext cx="1293277" cy="463334"/>
          </a:xfrm>
          <a:prstGeom prst="roundRect">
            <a:avLst>
              <a:gd name="adj" fmla="val 2477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개선점</a:t>
            </a:r>
            <a:endParaRPr lang="en-US" altLang="ko-KR" sz="2400" kern="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B9B449-0215-6E67-6A90-72A5CD48269B}"/>
              </a:ext>
            </a:extLst>
          </p:cNvPr>
          <p:cNvSpPr txBox="1"/>
          <p:nvPr/>
        </p:nvSpPr>
        <p:spPr>
          <a:xfrm>
            <a:off x="5971122" y="4886957"/>
            <a:ext cx="5651917" cy="1495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개별 관리 기능 개선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센서 자동 </a:t>
            </a:r>
            <a:r>
              <a:rPr lang="ko-KR" altLang="en-US" sz="1600" dirty="0" err="1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탈부착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구조 개발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모니터링 기능 개선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비전 활용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arenR"/>
            </a:pP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환경 유지 기능 개선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급수기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조명</a:t>
            </a:r>
          </a:p>
        </p:txBody>
      </p:sp>
    </p:spTree>
    <p:extLst>
      <p:ext uri="{BB962C8B-B14F-4D97-AF65-F5344CB8AC3E}">
        <p14:creationId xmlns:p14="http://schemas.microsoft.com/office/powerpoint/2010/main" val="1634050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98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C9539F4B-61C9-233F-0244-FE0677CE7C62}"/>
              </a:ext>
            </a:extLst>
          </p:cNvPr>
          <p:cNvSpPr/>
          <p:nvPr/>
        </p:nvSpPr>
        <p:spPr>
          <a:xfrm>
            <a:off x="249555" y="219075"/>
            <a:ext cx="11734800" cy="6638925"/>
          </a:xfrm>
          <a:prstGeom prst="round2SameRect">
            <a:avLst>
              <a:gd name="adj1" fmla="val 2750"/>
              <a:gd name="adj2" fmla="val 0"/>
            </a:avLst>
          </a:prstGeom>
          <a:solidFill>
            <a:srgbClr val="19BA74"/>
          </a:solidFill>
          <a:ln>
            <a:noFill/>
          </a:ln>
          <a:effectLst>
            <a:outerShdw blurRad="1397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endParaRPr lang="en-US" altLang="ko-KR" sz="2000" i="1" kern="0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27AABB0-1498-5622-6EF7-F53E1488D42E}"/>
              </a:ext>
            </a:extLst>
          </p:cNvPr>
          <p:cNvSpPr/>
          <p:nvPr/>
        </p:nvSpPr>
        <p:spPr>
          <a:xfrm>
            <a:off x="424180" y="410478"/>
            <a:ext cx="11389850" cy="778242"/>
          </a:xfrm>
          <a:prstGeom prst="roundRect">
            <a:avLst>
              <a:gd name="adj" fmla="val 2477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ko-KR" altLang="en-US" sz="2800" b="1" kern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목차</a:t>
            </a:r>
            <a:endParaRPr lang="en-US" altLang="ko-KR" sz="2800" kern="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48F9741D-4469-01E2-B03A-93CB61E3FC9D}"/>
              </a:ext>
            </a:extLst>
          </p:cNvPr>
          <p:cNvSpPr/>
          <p:nvPr/>
        </p:nvSpPr>
        <p:spPr>
          <a:xfrm>
            <a:off x="424179" y="1380123"/>
            <a:ext cx="11389850" cy="5477877"/>
          </a:xfrm>
          <a:prstGeom prst="round2SameRect">
            <a:avLst>
              <a:gd name="adj1" fmla="val 2771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127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CF636085-1466-49F3-6F04-BADAE8697D02}"/>
              </a:ext>
            </a:extLst>
          </p:cNvPr>
          <p:cNvGrpSpPr/>
          <p:nvPr/>
        </p:nvGrpSpPr>
        <p:grpSpPr>
          <a:xfrm>
            <a:off x="928865" y="2655766"/>
            <a:ext cx="1300030" cy="2345398"/>
            <a:chOff x="646293" y="2329945"/>
            <a:chExt cx="1300030" cy="2345398"/>
          </a:xfrm>
        </p:grpSpPr>
        <p:sp>
          <p:nvSpPr>
            <p:cNvPr id="3" name="사각형: 둥근 모서리 6">
              <a:extLst>
                <a:ext uri="{FF2B5EF4-FFF2-40B4-BE49-F238E27FC236}">
                  <a16:creationId xmlns:a16="http://schemas.microsoft.com/office/drawing/2014/main" id="{2C449958-C3E1-DE58-40E7-52DF2EBD27B0}"/>
                </a:ext>
              </a:extLst>
            </p:cNvPr>
            <p:cNvSpPr/>
            <p:nvPr/>
          </p:nvSpPr>
          <p:spPr>
            <a:xfrm>
              <a:off x="646293" y="2329945"/>
              <a:ext cx="1300030" cy="2345398"/>
            </a:xfrm>
            <a:prstGeom prst="roundRect">
              <a:avLst>
                <a:gd name="adj" fmla="val 50000"/>
              </a:avLst>
            </a:prstGeom>
            <a:solidFill>
              <a:srgbClr val="19BA74"/>
            </a:solidFill>
            <a:ln>
              <a:solidFill>
                <a:srgbClr val="1298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altLang="ko-KR" sz="3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4" name="사각형: 둥근 모서리 5">
              <a:extLst>
                <a:ext uri="{FF2B5EF4-FFF2-40B4-BE49-F238E27FC236}">
                  <a16:creationId xmlns:a16="http://schemas.microsoft.com/office/drawing/2014/main" id="{D9A238D9-DADA-8B30-890A-75981EAE3AED}"/>
                </a:ext>
              </a:extLst>
            </p:cNvPr>
            <p:cNvSpPr/>
            <p:nvPr/>
          </p:nvSpPr>
          <p:spPr>
            <a:xfrm>
              <a:off x="703444" y="2414160"/>
              <a:ext cx="1185729" cy="217696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129863"/>
              </a:solidFill>
            </a:ln>
            <a:effectLst>
              <a:outerShdw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lnSpc>
                  <a:spcPct val="150000"/>
                </a:lnSpc>
                <a:defRPr/>
              </a:pP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  <a:p>
              <a:pPr algn="ctr">
                <a:defRPr/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haroni" panose="02010803020104030203" pitchFamily="2" charset="-79"/>
                </a:rPr>
                <a:t>문제정의</a:t>
              </a:r>
              <a:endParaRPr lang="en-US" altLang="ko-KR" sz="3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BF2125D0-57D0-9262-3268-BE231ABBD19B}"/>
                </a:ext>
              </a:extLst>
            </p:cNvPr>
            <p:cNvSpPr/>
            <p:nvPr/>
          </p:nvSpPr>
          <p:spPr>
            <a:xfrm>
              <a:off x="703442" y="2414159"/>
              <a:ext cx="1185729" cy="1185729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rgbClr val="1298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320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haroni" panose="02010803020104030203" pitchFamily="2" charset="-79"/>
                </a:rPr>
                <a:t>1</a:t>
              </a: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54F5692C-0F6E-0D20-16C2-56E145791C90}"/>
              </a:ext>
            </a:extLst>
          </p:cNvPr>
          <p:cNvGrpSpPr/>
          <p:nvPr/>
        </p:nvGrpSpPr>
        <p:grpSpPr>
          <a:xfrm>
            <a:off x="6374555" y="2655766"/>
            <a:ext cx="1300030" cy="2345398"/>
            <a:chOff x="646293" y="2329945"/>
            <a:chExt cx="1300030" cy="2345398"/>
          </a:xfrm>
        </p:grpSpPr>
        <p:sp>
          <p:nvSpPr>
            <p:cNvPr id="103" name="사각형: 둥근 모서리 6">
              <a:extLst>
                <a:ext uri="{FF2B5EF4-FFF2-40B4-BE49-F238E27FC236}">
                  <a16:creationId xmlns:a16="http://schemas.microsoft.com/office/drawing/2014/main" id="{B09333C7-0192-DFE5-66AC-5FE2661CBF00}"/>
                </a:ext>
              </a:extLst>
            </p:cNvPr>
            <p:cNvSpPr/>
            <p:nvPr/>
          </p:nvSpPr>
          <p:spPr>
            <a:xfrm>
              <a:off x="646293" y="2329945"/>
              <a:ext cx="1300030" cy="2345398"/>
            </a:xfrm>
            <a:prstGeom prst="roundRect">
              <a:avLst>
                <a:gd name="adj" fmla="val 50000"/>
              </a:avLst>
            </a:prstGeom>
            <a:solidFill>
              <a:srgbClr val="19BA74"/>
            </a:solidFill>
            <a:ln>
              <a:solidFill>
                <a:srgbClr val="1298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altLang="ko-KR" sz="3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04" name="사각형: 둥근 모서리 5">
              <a:extLst>
                <a:ext uri="{FF2B5EF4-FFF2-40B4-BE49-F238E27FC236}">
                  <a16:creationId xmlns:a16="http://schemas.microsoft.com/office/drawing/2014/main" id="{CFE6529D-065D-1783-6BD5-31205251E84D}"/>
                </a:ext>
              </a:extLst>
            </p:cNvPr>
            <p:cNvSpPr/>
            <p:nvPr/>
          </p:nvSpPr>
          <p:spPr>
            <a:xfrm>
              <a:off x="703444" y="2414160"/>
              <a:ext cx="1185729" cy="217696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129863"/>
              </a:solidFill>
            </a:ln>
            <a:effectLst>
              <a:outerShdw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haroni" panose="02010803020104030203" pitchFamily="2" charset="-79"/>
                </a:rPr>
                <a:t>HW</a:t>
              </a: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haroni" panose="02010803020104030203" pitchFamily="2" charset="-79"/>
                </a:rPr>
                <a:t>제작</a:t>
              </a:r>
              <a:endParaRPr lang="en-US" altLang="ko-KR" sz="3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05" name="타원 104">
              <a:extLst>
                <a:ext uri="{FF2B5EF4-FFF2-40B4-BE49-F238E27FC236}">
                  <a16:creationId xmlns:a16="http://schemas.microsoft.com/office/drawing/2014/main" id="{AB7F913E-35DA-8DD3-1D4F-DE5EA5711415}"/>
                </a:ext>
              </a:extLst>
            </p:cNvPr>
            <p:cNvSpPr/>
            <p:nvPr/>
          </p:nvSpPr>
          <p:spPr>
            <a:xfrm>
              <a:off x="703442" y="2414159"/>
              <a:ext cx="1185729" cy="1185729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rgbClr val="1298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320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haroni" panose="02010803020104030203" pitchFamily="2" charset="-79"/>
                </a:rPr>
                <a:t>4</a:t>
              </a: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4C6D5579-D22C-018F-D290-07C8EBFA1FC4}"/>
              </a:ext>
            </a:extLst>
          </p:cNvPr>
          <p:cNvGrpSpPr/>
          <p:nvPr/>
        </p:nvGrpSpPr>
        <p:grpSpPr>
          <a:xfrm>
            <a:off x="8189785" y="2655766"/>
            <a:ext cx="1300030" cy="2345398"/>
            <a:chOff x="646293" y="2329945"/>
            <a:chExt cx="1300030" cy="2345398"/>
          </a:xfrm>
        </p:grpSpPr>
        <p:sp>
          <p:nvSpPr>
            <p:cNvPr id="107" name="사각형: 둥근 모서리 6">
              <a:extLst>
                <a:ext uri="{FF2B5EF4-FFF2-40B4-BE49-F238E27FC236}">
                  <a16:creationId xmlns:a16="http://schemas.microsoft.com/office/drawing/2014/main" id="{B25DF920-53F4-3E3C-FB0E-52605CF7846B}"/>
                </a:ext>
              </a:extLst>
            </p:cNvPr>
            <p:cNvSpPr/>
            <p:nvPr/>
          </p:nvSpPr>
          <p:spPr>
            <a:xfrm>
              <a:off x="646293" y="2329945"/>
              <a:ext cx="1300030" cy="2345398"/>
            </a:xfrm>
            <a:prstGeom prst="roundRect">
              <a:avLst>
                <a:gd name="adj" fmla="val 50000"/>
              </a:avLst>
            </a:prstGeom>
            <a:solidFill>
              <a:srgbClr val="19BA74"/>
            </a:solidFill>
            <a:ln>
              <a:solidFill>
                <a:srgbClr val="1298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altLang="ko-KR" sz="3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08" name="사각형: 둥근 모서리 5">
              <a:extLst>
                <a:ext uri="{FF2B5EF4-FFF2-40B4-BE49-F238E27FC236}">
                  <a16:creationId xmlns:a16="http://schemas.microsoft.com/office/drawing/2014/main" id="{E7518027-BBE8-DF17-78FB-8417EEBBE4D9}"/>
                </a:ext>
              </a:extLst>
            </p:cNvPr>
            <p:cNvSpPr/>
            <p:nvPr/>
          </p:nvSpPr>
          <p:spPr>
            <a:xfrm>
              <a:off x="703444" y="2414160"/>
              <a:ext cx="1185729" cy="217696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129863"/>
              </a:solidFill>
            </a:ln>
            <a:effectLst>
              <a:outerShdw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defRPr/>
              </a:pPr>
              <a:r>
                <a:rPr lang="en-US" altLang="ko-KR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haroni" panose="02010803020104030203" pitchFamily="2" charset="-79"/>
                </a:rPr>
                <a:t>SW</a:t>
              </a: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haroni" panose="02010803020104030203" pitchFamily="2" charset="-79"/>
                </a:rPr>
                <a:t>제작</a:t>
              </a:r>
              <a:endParaRPr lang="en-US" altLang="ko-KR" sz="3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09" name="타원 108">
              <a:extLst>
                <a:ext uri="{FF2B5EF4-FFF2-40B4-BE49-F238E27FC236}">
                  <a16:creationId xmlns:a16="http://schemas.microsoft.com/office/drawing/2014/main" id="{6621DC5F-4E03-6CB8-B7B9-2C1D175236BA}"/>
                </a:ext>
              </a:extLst>
            </p:cNvPr>
            <p:cNvSpPr/>
            <p:nvPr/>
          </p:nvSpPr>
          <p:spPr>
            <a:xfrm>
              <a:off x="703442" y="2414159"/>
              <a:ext cx="1185729" cy="1185729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rgbClr val="1298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320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haroni" panose="02010803020104030203" pitchFamily="2" charset="-79"/>
                </a:rPr>
                <a:t>5</a:t>
              </a:r>
            </a:p>
          </p:txBody>
        </p:sp>
      </p:grp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BF1FEE0D-580A-CF60-12E0-AF38A65E8C3F}"/>
              </a:ext>
            </a:extLst>
          </p:cNvPr>
          <p:cNvGrpSpPr/>
          <p:nvPr/>
        </p:nvGrpSpPr>
        <p:grpSpPr>
          <a:xfrm>
            <a:off x="10005015" y="2655766"/>
            <a:ext cx="1300030" cy="2345398"/>
            <a:chOff x="646293" y="2329945"/>
            <a:chExt cx="1300030" cy="2345398"/>
          </a:xfrm>
        </p:grpSpPr>
        <p:sp>
          <p:nvSpPr>
            <p:cNvPr id="111" name="사각형: 둥근 모서리 6">
              <a:extLst>
                <a:ext uri="{FF2B5EF4-FFF2-40B4-BE49-F238E27FC236}">
                  <a16:creationId xmlns:a16="http://schemas.microsoft.com/office/drawing/2014/main" id="{CC9E26CB-2B22-7A84-C10F-367945B17C2E}"/>
                </a:ext>
              </a:extLst>
            </p:cNvPr>
            <p:cNvSpPr/>
            <p:nvPr/>
          </p:nvSpPr>
          <p:spPr>
            <a:xfrm>
              <a:off x="646293" y="2329945"/>
              <a:ext cx="1300030" cy="2345398"/>
            </a:xfrm>
            <a:prstGeom prst="roundRect">
              <a:avLst>
                <a:gd name="adj" fmla="val 50000"/>
              </a:avLst>
            </a:prstGeom>
            <a:solidFill>
              <a:srgbClr val="19BA74"/>
            </a:solidFill>
            <a:ln>
              <a:solidFill>
                <a:srgbClr val="1298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altLang="ko-KR" sz="3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12" name="사각형: 둥근 모서리 5">
              <a:extLst>
                <a:ext uri="{FF2B5EF4-FFF2-40B4-BE49-F238E27FC236}">
                  <a16:creationId xmlns:a16="http://schemas.microsoft.com/office/drawing/2014/main" id="{33E0DD91-35E2-F3F5-626C-91D35F0BC0DD}"/>
                </a:ext>
              </a:extLst>
            </p:cNvPr>
            <p:cNvSpPr/>
            <p:nvPr/>
          </p:nvSpPr>
          <p:spPr>
            <a:xfrm>
              <a:off x="703444" y="2414160"/>
              <a:ext cx="1185729" cy="217696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129863"/>
              </a:solidFill>
            </a:ln>
            <a:effectLst>
              <a:outerShdw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lnSpc>
                  <a:spcPct val="150000"/>
                </a:lnSpc>
                <a:defRPr/>
              </a:pP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  <a:p>
              <a:pPr algn="ctr">
                <a:defRPr/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haroni" panose="02010803020104030203" pitchFamily="2" charset="-79"/>
                </a:rPr>
                <a:t>결과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haroni" panose="02010803020104030203" pitchFamily="2" charset="-79"/>
              </a:endParaRPr>
            </a:p>
            <a:p>
              <a:pPr algn="ctr">
                <a:defRPr/>
              </a:pP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13" name="타원 112">
              <a:extLst>
                <a:ext uri="{FF2B5EF4-FFF2-40B4-BE49-F238E27FC236}">
                  <a16:creationId xmlns:a16="http://schemas.microsoft.com/office/drawing/2014/main" id="{84BC47ED-D13D-98BB-C9FD-F2670216CF12}"/>
                </a:ext>
              </a:extLst>
            </p:cNvPr>
            <p:cNvSpPr/>
            <p:nvPr/>
          </p:nvSpPr>
          <p:spPr>
            <a:xfrm>
              <a:off x="703442" y="2414159"/>
              <a:ext cx="1185729" cy="1185729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rgbClr val="1298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320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haroni" panose="02010803020104030203" pitchFamily="2" charset="-79"/>
                </a:rPr>
                <a:t>6</a:t>
              </a: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99BB8439-1A0A-DC25-90D3-256C91D0C5BE}"/>
              </a:ext>
            </a:extLst>
          </p:cNvPr>
          <p:cNvGrpSpPr/>
          <p:nvPr/>
        </p:nvGrpSpPr>
        <p:grpSpPr>
          <a:xfrm>
            <a:off x="2744095" y="2655766"/>
            <a:ext cx="1300030" cy="2345398"/>
            <a:chOff x="646293" y="2329945"/>
            <a:chExt cx="1300030" cy="2345398"/>
          </a:xfrm>
        </p:grpSpPr>
        <p:sp>
          <p:nvSpPr>
            <p:cNvPr id="115" name="사각형: 둥근 모서리 6">
              <a:extLst>
                <a:ext uri="{FF2B5EF4-FFF2-40B4-BE49-F238E27FC236}">
                  <a16:creationId xmlns:a16="http://schemas.microsoft.com/office/drawing/2014/main" id="{D0B66D5F-D539-E25D-7C3B-C0A21967282E}"/>
                </a:ext>
              </a:extLst>
            </p:cNvPr>
            <p:cNvSpPr/>
            <p:nvPr/>
          </p:nvSpPr>
          <p:spPr>
            <a:xfrm>
              <a:off x="646293" y="2329945"/>
              <a:ext cx="1300030" cy="2345398"/>
            </a:xfrm>
            <a:prstGeom prst="roundRect">
              <a:avLst>
                <a:gd name="adj" fmla="val 50000"/>
              </a:avLst>
            </a:prstGeom>
            <a:solidFill>
              <a:srgbClr val="19BA74"/>
            </a:solidFill>
            <a:ln>
              <a:solidFill>
                <a:srgbClr val="1298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altLang="ko-KR" sz="3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16" name="사각형: 둥근 모서리 5">
              <a:extLst>
                <a:ext uri="{FF2B5EF4-FFF2-40B4-BE49-F238E27FC236}">
                  <a16:creationId xmlns:a16="http://schemas.microsoft.com/office/drawing/2014/main" id="{835D572C-246D-98C5-3A66-069D24CA92B7}"/>
                </a:ext>
              </a:extLst>
            </p:cNvPr>
            <p:cNvSpPr/>
            <p:nvPr/>
          </p:nvSpPr>
          <p:spPr>
            <a:xfrm>
              <a:off x="703444" y="2414160"/>
              <a:ext cx="1185729" cy="217696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129863"/>
              </a:solidFill>
            </a:ln>
            <a:effectLst>
              <a:outerShdw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lnSpc>
                  <a:spcPct val="150000"/>
                </a:lnSpc>
                <a:defRPr/>
              </a:pP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  <a:p>
              <a:pPr algn="ctr">
                <a:defRPr/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haroni" panose="02010803020104030203" pitchFamily="2" charset="-79"/>
                </a:rPr>
                <a:t>기능정의</a:t>
              </a:r>
              <a:endParaRPr lang="en-US" altLang="ko-KR" sz="3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7EA88857-CCE6-FC52-AE27-51FEE52E1CFC}"/>
                </a:ext>
              </a:extLst>
            </p:cNvPr>
            <p:cNvSpPr/>
            <p:nvPr/>
          </p:nvSpPr>
          <p:spPr>
            <a:xfrm>
              <a:off x="703442" y="2414159"/>
              <a:ext cx="1185729" cy="1185729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rgbClr val="1298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320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haroni" panose="02010803020104030203" pitchFamily="2" charset="-79"/>
                </a:rPr>
                <a:t>2</a:t>
              </a:r>
            </a:p>
          </p:txBody>
        </p: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DDB70AC2-7BD2-B0BF-B0FA-E265E8850741}"/>
              </a:ext>
            </a:extLst>
          </p:cNvPr>
          <p:cNvGrpSpPr/>
          <p:nvPr/>
        </p:nvGrpSpPr>
        <p:grpSpPr>
          <a:xfrm>
            <a:off x="4559325" y="2655766"/>
            <a:ext cx="1300030" cy="2345398"/>
            <a:chOff x="646293" y="2329945"/>
            <a:chExt cx="1300030" cy="2345398"/>
          </a:xfrm>
        </p:grpSpPr>
        <p:sp>
          <p:nvSpPr>
            <p:cNvPr id="119" name="사각형: 둥근 모서리 6">
              <a:extLst>
                <a:ext uri="{FF2B5EF4-FFF2-40B4-BE49-F238E27FC236}">
                  <a16:creationId xmlns:a16="http://schemas.microsoft.com/office/drawing/2014/main" id="{78519253-FFE3-7576-43C7-4B9A9176D8DE}"/>
                </a:ext>
              </a:extLst>
            </p:cNvPr>
            <p:cNvSpPr/>
            <p:nvPr/>
          </p:nvSpPr>
          <p:spPr>
            <a:xfrm>
              <a:off x="646293" y="2329945"/>
              <a:ext cx="1300030" cy="2345398"/>
            </a:xfrm>
            <a:prstGeom prst="roundRect">
              <a:avLst>
                <a:gd name="adj" fmla="val 50000"/>
              </a:avLst>
            </a:prstGeom>
            <a:solidFill>
              <a:srgbClr val="19BA74"/>
            </a:solidFill>
            <a:ln>
              <a:solidFill>
                <a:srgbClr val="1298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altLang="ko-KR" sz="3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120" name="사각형: 둥근 모서리 5">
              <a:extLst>
                <a:ext uri="{FF2B5EF4-FFF2-40B4-BE49-F238E27FC236}">
                  <a16:creationId xmlns:a16="http://schemas.microsoft.com/office/drawing/2014/main" id="{A7344360-EEAD-A117-5963-5EF9C164B6DA}"/>
                </a:ext>
              </a:extLst>
            </p:cNvPr>
            <p:cNvSpPr/>
            <p:nvPr/>
          </p:nvSpPr>
          <p:spPr>
            <a:xfrm>
              <a:off x="703444" y="2414160"/>
              <a:ext cx="1185729" cy="217696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129863"/>
              </a:solidFill>
            </a:ln>
            <a:effectLst>
              <a:outerShdw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>
                <a:lnSpc>
                  <a:spcPct val="150000"/>
                </a:lnSpc>
                <a:defRPr/>
              </a:pPr>
              <a:endParaRPr lang="en-US" altLang="ko-KR" sz="1000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  <a:p>
              <a:pPr algn="ctr">
                <a:defRPr/>
              </a:pPr>
              <a:r>
                <a:rPr lang="ko-KR" altLang="en-US" sz="2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haroni" panose="02010803020104030203" pitchFamily="2" charset="-79"/>
                </a:rPr>
                <a:t>설계</a:t>
              </a: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haroni" panose="02010803020104030203" pitchFamily="2" charset="-79"/>
              </a:endParaRPr>
            </a:p>
            <a:p>
              <a:pPr algn="ctr">
                <a:defRPr/>
              </a:pPr>
              <a:endPara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42983919-0856-FE82-C5B9-023EF69CE46D}"/>
                </a:ext>
              </a:extLst>
            </p:cNvPr>
            <p:cNvSpPr/>
            <p:nvPr/>
          </p:nvSpPr>
          <p:spPr>
            <a:xfrm>
              <a:off x="703442" y="2414159"/>
              <a:ext cx="1185729" cy="1185729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rgbClr val="1298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en-US" altLang="ko-KR" sz="320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haroni" panose="02010803020104030203" pitchFamily="2" charset="-79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0727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98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C9539F4B-61C9-233F-0244-FE0677CE7C62}"/>
              </a:ext>
            </a:extLst>
          </p:cNvPr>
          <p:cNvSpPr/>
          <p:nvPr/>
        </p:nvSpPr>
        <p:spPr>
          <a:xfrm>
            <a:off x="249555" y="219075"/>
            <a:ext cx="11734800" cy="6638925"/>
          </a:xfrm>
          <a:prstGeom prst="round2SameRect">
            <a:avLst>
              <a:gd name="adj1" fmla="val 2750"/>
              <a:gd name="adj2" fmla="val 0"/>
            </a:avLst>
          </a:prstGeom>
          <a:solidFill>
            <a:srgbClr val="19BA74"/>
          </a:solidFill>
          <a:ln>
            <a:noFill/>
          </a:ln>
          <a:effectLst>
            <a:outerShdw blurRad="1397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endParaRPr lang="en-US" altLang="ko-KR" sz="2000" i="1" kern="0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27AABB0-1498-5622-6EF7-F53E1488D42E}"/>
              </a:ext>
            </a:extLst>
          </p:cNvPr>
          <p:cNvSpPr/>
          <p:nvPr/>
        </p:nvSpPr>
        <p:spPr>
          <a:xfrm>
            <a:off x="424180" y="410478"/>
            <a:ext cx="11389850" cy="778242"/>
          </a:xfrm>
          <a:prstGeom prst="roundRect">
            <a:avLst>
              <a:gd name="adj" fmla="val 2477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ko-KR" altLang="en-US" sz="2800" b="1" kern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800" b="1" kern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sz="2800" b="1" kern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 정의</a:t>
            </a:r>
            <a:endParaRPr lang="en-US" altLang="ko-KR" sz="2800" kern="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48F9741D-4469-01E2-B03A-93CB61E3FC9D}"/>
              </a:ext>
            </a:extLst>
          </p:cNvPr>
          <p:cNvSpPr/>
          <p:nvPr/>
        </p:nvSpPr>
        <p:spPr>
          <a:xfrm>
            <a:off x="424179" y="1380123"/>
            <a:ext cx="11389850" cy="5477877"/>
          </a:xfrm>
          <a:prstGeom prst="round2SameRect">
            <a:avLst>
              <a:gd name="adj1" fmla="val 2771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127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1026" name="Picture 2" descr="Issue+] 잦은 기상이변 속 농업재해 안전망 강화 방안은 - 이상기후 갈수록 증가…법·제도 개선 '재해안전망' 갖춰야 &lt;  Issue+ &lt; AFL특별기획 &lt; 기사본문 - 농수축산신문">
            <a:extLst>
              <a:ext uri="{FF2B5EF4-FFF2-40B4-BE49-F238E27FC236}">
                <a16:creationId xmlns:a16="http://schemas.microsoft.com/office/drawing/2014/main" id="{685B0F9B-C2CA-91B1-4D67-8D27E5A110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65"/>
          <a:stretch/>
        </p:blipFill>
        <p:spPr bwMode="auto">
          <a:xfrm>
            <a:off x="854608" y="2834641"/>
            <a:ext cx="4068849" cy="296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2DA0C016-3F6F-176B-2A1C-F34A0336EF78}"/>
              </a:ext>
            </a:extLst>
          </p:cNvPr>
          <p:cNvSpPr/>
          <p:nvPr/>
        </p:nvSpPr>
        <p:spPr>
          <a:xfrm>
            <a:off x="769203" y="2079815"/>
            <a:ext cx="4239657" cy="463334"/>
          </a:xfrm>
          <a:prstGeom prst="roundRect">
            <a:avLst>
              <a:gd name="adj" fmla="val 2477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연도별 이상기후로 인한 농업 재해 피해 현황</a:t>
            </a:r>
            <a:endParaRPr lang="en-US" altLang="ko-KR" sz="2400" kern="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000C860-4825-EAFB-7FAD-2A40F72B5497}"/>
              </a:ext>
            </a:extLst>
          </p:cNvPr>
          <p:cNvSpPr/>
          <p:nvPr/>
        </p:nvSpPr>
        <p:spPr>
          <a:xfrm>
            <a:off x="5353884" y="2079815"/>
            <a:ext cx="1463603" cy="463334"/>
          </a:xfrm>
          <a:prstGeom prst="roundRect">
            <a:avLst>
              <a:gd name="adj" fmla="val 2477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스마트팜</a:t>
            </a:r>
            <a:endParaRPr lang="en-US" altLang="ko-KR" sz="2400" kern="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28" name="Picture 4" descr="스마트팜', 울산 신산업으로의 한걸음 &lt; 사회 &lt; 뉴스 &lt; 기사본문 - 울산매일 - 울산최초, 최고의 조간신문">
            <a:extLst>
              <a:ext uri="{FF2B5EF4-FFF2-40B4-BE49-F238E27FC236}">
                <a16:creationId xmlns:a16="http://schemas.microsoft.com/office/drawing/2014/main" id="{A50ACD4E-1265-DC0C-40F3-2396347D4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885" y="2834641"/>
            <a:ext cx="3868034" cy="2901026"/>
          </a:xfrm>
          <a:prstGeom prst="roundRect">
            <a:avLst>
              <a:gd name="adj" fmla="val 7247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DD705FB-7194-ABF5-6540-387A2BD2AEA5}"/>
              </a:ext>
            </a:extLst>
          </p:cNvPr>
          <p:cNvSpPr/>
          <p:nvPr/>
        </p:nvSpPr>
        <p:spPr>
          <a:xfrm>
            <a:off x="9566981" y="3075203"/>
            <a:ext cx="1901986" cy="463334"/>
          </a:xfrm>
          <a:prstGeom prst="roundRect">
            <a:avLst>
              <a:gd name="adj" fmla="val 24775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공간 활용도</a:t>
            </a:r>
            <a:endParaRPr lang="en-US" altLang="ko-KR" sz="2400" kern="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2E95666-D722-C8A6-97D2-163E3A613897}"/>
              </a:ext>
            </a:extLst>
          </p:cNvPr>
          <p:cNvSpPr/>
          <p:nvPr/>
        </p:nvSpPr>
        <p:spPr>
          <a:xfrm>
            <a:off x="9566981" y="3900709"/>
            <a:ext cx="1901986" cy="463334"/>
          </a:xfrm>
          <a:prstGeom prst="roundRect">
            <a:avLst>
              <a:gd name="adj" fmla="val 24775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생산성</a:t>
            </a:r>
            <a:endParaRPr lang="en-US" altLang="ko-KR" sz="2400" kern="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A2CB2D5-9DD8-1044-E6DB-18DC26F47052}"/>
              </a:ext>
            </a:extLst>
          </p:cNvPr>
          <p:cNvSpPr/>
          <p:nvPr/>
        </p:nvSpPr>
        <p:spPr>
          <a:xfrm>
            <a:off x="9566981" y="4726215"/>
            <a:ext cx="1901986" cy="463334"/>
          </a:xfrm>
          <a:prstGeom prst="roundRect">
            <a:avLst>
              <a:gd name="adj" fmla="val 24775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b="1" kern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식품 접근성</a:t>
            </a:r>
            <a:endParaRPr lang="en-US" altLang="ko-KR" sz="2400" kern="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8344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98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C9539F4B-61C9-233F-0244-FE0677CE7C62}"/>
              </a:ext>
            </a:extLst>
          </p:cNvPr>
          <p:cNvSpPr/>
          <p:nvPr/>
        </p:nvSpPr>
        <p:spPr>
          <a:xfrm>
            <a:off x="249555" y="219075"/>
            <a:ext cx="11734800" cy="6638925"/>
          </a:xfrm>
          <a:prstGeom prst="round2SameRect">
            <a:avLst>
              <a:gd name="adj1" fmla="val 2750"/>
              <a:gd name="adj2" fmla="val 0"/>
            </a:avLst>
          </a:prstGeom>
          <a:solidFill>
            <a:srgbClr val="19BA74"/>
          </a:solidFill>
          <a:ln>
            <a:noFill/>
          </a:ln>
          <a:effectLst>
            <a:outerShdw blurRad="1397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endParaRPr lang="en-US" altLang="ko-KR" sz="2000" i="1" kern="0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27AABB0-1498-5622-6EF7-F53E1488D42E}"/>
              </a:ext>
            </a:extLst>
          </p:cNvPr>
          <p:cNvSpPr/>
          <p:nvPr/>
        </p:nvSpPr>
        <p:spPr>
          <a:xfrm>
            <a:off x="424180" y="410478"/>
            <a:ext cx="11389850" cy="778242"/>
          </a:xfrm>
          <a:prstGeom prst="roundRect">
            <a:avLst>
              <a:gd name="adj" fmla="val 2477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ko-KR" altLang="en-US" sz="2800" b="1" kern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800" b="1" kern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2800" b="1" kern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 정의</a:t>
            </a:r>
            <a:endParaRPr lang="en-US" altLang="ko-KR" sz="2800" kern="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48F9741D-4469-01E2-B03A-93CB61E3FC9D}"/>
              </a:ext>
            </a:extLst>
          </p:cNvPr>
          <p:cNvSpPr/>
          <p:nvPr/>
        </p:nvSpPr>
        <p:spPr>
          <a:xfrm>
            <a:off x="424179" y="1380123"/>
            <a:ext cx="11389850" cy="5477877"/>
          </a:xfrm>
          <a:prstGeom prst="round2SameRect">
            <a:avLst>
              <a:gd name="adj1" fmla="val 2771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127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1DAD1DF-ADA0-7C8F-85DC-4D06251FE9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417" t="18223" r="31916" b="11556"/>
          <a:stretch/>
        </p:blipFill>
        <p:spPr>
          <a:xfrm>
            <a:off x="754824" y="2744770"/>
            <a:ext cx="2537401" cy="3904963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2E34D13A-45E4-197F-06CC-5726B48ADC33}"/>
              </a:ext>
            </a:extLst>
          </p:cNvPr>
          <p:cNvGrpSpPr/>
          <p:nvPr/>
        </p:nvGrpSpPr>
        <p:grpSpPr>
          <a:xfrm>
            <a:off x="663738" y="1747559"/>
            <a:ext cx="2158709" cy="700683"/>
            <a:chOff x="890370" y="1932754"/>
            <a:chExt cx="2569526" cy="834028"/>
          </a:xfrm>
        </p:grpSpPr>
        <p:sp>
          <p:nvSpPr>
            <p:cNvPr id="3" name="사각형: 둥근 모서리 6">
              <a:extLst>
                <a:ext uri="{FF2B5EF4-FFF2-40B4-BE49-F238E27FC236}">
                  <a16:creationId xmlns:a16="http://schemas.microsoft.com/office/drawing/2014/main" id="{2C449958-C3E1-DE58-40E7-52DF2EBD27B0}"/>
                </a:ext>
              </a:extLst>
            </p:cNvPr>
            <p:cNvSpPr/>
            <p:nvPr/>
          </p:nvSpPr>
          <p:spPr>
            <a:xfrm>
              <a:off x="890370" y="1932754"/>
              <a:ext cx="2569526" cy="834028"/>
            </a:xfrm>
            <a:prstGeom prst="roundRect">
              <a:avLst>
                <a:gd name="adj" fmla="val 50000"/>
              </a:avLst>
            </a:prstGeom>
            <a:solidFill>
              <a:srgbClr val="19BA74"/>
            </a:solidFill>
            <a:ln>
              <a:solidFill>
                <a:srgbClr val="1298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altLang="ko-KR" sz="3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4" name="사각형: 둥근 모서리 5">
              <a:extLst>
                <a:ext uri="{FF2B5EF4-FFF2-40B4-BE49-F238E27FC236}">
                  <a16:creationId xmlns:a16="http://schemas.microsoft.com/office/drawing/2014/main" id="{D9A238D9-DADA-8B30-890A-75981EAE3AED}"/>
                </a:ext>
              </a:extLst>
            </p:cNvPr>
            <p:cNvSpPr/>
            <p:nvPr/>
          </p:nvSpPr>
          <p:spPr>
            <a:xfrm>
              <a:off x="924202" y="1982609"/>
              <a:ext cx="2431691" cy="70196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129863"/>
              </a:solidFill>
            </a:ln>
            <a:effectLst>
              <a:outerShdw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haroni" panose="02010803020104030203" pitchFamily="2" charset="-79"/>
                </a:rPr>
                <a:t>              </a:t>
              </a:r>
              <a:r>
                <a:rPr lang="ko-KR" altLang="en-US" sz="1600" b="1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haroni" panose="02010803020104030203" pitchFamily="2" charset="-79"/>
                </a:rPr>
                <a:t>자동 재배</a:t>
              </a:r>
              <a:endParaRPr lang="en-US" altLang="ko-KR" sz="1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11" name="사각형: 둥근 모서리 5">
              <a:extLst>
                <a:ext uri="{FF2B5EF4-FFF2-40B4-BE49-F238E27FC236}">
                  <a16:creationId xmlns:a16="http://schemas.microsoft.com/office/drawing/2014/main" id="{7243572C-B692-CAF0-20A7-994B8EAFC149}"/>
                </a:ext>
              </a:extLst>
            </p:cNvPr>
            <p:cNvSpPr/>
            <p:nvPr/>
          </p:nvSpPr>
          <p:spPr>
            <a:xfrm>
              <a:off x="924202" y="1982609"/>
              <a:ext cx="1101405" cy="701962"/>
            </a:xfrm>
            <a:prstGeom prst="roundRect">
              <a:avLst>
                <a:gd name="adj" fmla="val 50000"/>
              </a:avLst>
            </a:prstGeom>
            <a:solidFill>
              <a:srgbClr val="FF535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600" b="1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haroni" panose="02010803020104030203" pitchFamily="2" charset="-79"/>
                </a:rPr>
                <a:t>기능 </a:t>
              </a:r>
              <a:r>
                <a:rPr lang="en-US" altLang="ko-KR" sz="1600" b="1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haroni" panose="02010803020104030203" pitchFamily="2" charset="-79"/>
                </a:rPr>
                <a:t>1</a:t>
              </a:r>
              <a:endParaRPr lang="en-US" altLang="ko-KR" sz="1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haroni" panose="02010803020104030203" pitchFamily="2" charset="-79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26006DEC-58F7-D610-224E-3221D21ACD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39" t="-342" r="10954" b="342"/>
          <a:stretch/>
        </p:blipFill>
        <p:spPr>
          <a:xfrm>
            <a:off x="1917589" y="2894037"/>
            <a:ext cx="1884276" cy="1803214"/>
          </a:xfrm>
          <a:prstGeom prst="ellipse">
            <a:avLst/>
          </a:prstGeom>
          <a:ln w="25400">
            <a:solidFill>
              <a:srgbClr val="129863"/>
            </a:solidFill>
          </a:ln>
        </p:spPr>
      </p:pic>
      <p:pic>
        <p:nvPicPr>
          <p:cNvPr id="26" name="Picture 2" descr="DHT11 온도 습도 센서 모듈 Digital Temperature And Relative Humidity Sensor Module -  일렉솔루션">
            <a:extLst>
              <a:ext uri="{FF2B5EF4-FFF2-40B4-BE49-F238E27FC236}">
                <a16:creationId xmlns:a16="http://schemas.microsoft.com/office/drawing/2014/main" id="{F343553B-87E0-C517-2C33-B6BB998C73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1" t="18208" r="14244" b="17239"/>
          <a:stretch/>
        </p:blipFill>
        <p:spPr bwMode="auto">
          <a:xfrm>
            <a:off x="4658523" y="2660268"/>
            <a:ext cx="949960" cy="83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조도센서로 어두워지면 LED 제어하기">
            <a:extLst>
              <a:ext uri="{FF2B5EF4-FFF2-40B4-BE49-F238E27FC236}">
                <a16:creationId xmlns:a16="http://schemas.microsoft.com/office/drawing/2014/main" id="{90BEC2D7-B03F-A136-818B-DF67E703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047" y="3689113"/>
            <a:ext cx="949960" cy="94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>
            <a:extLst>
              <a:ext uri="{FF2B5EF4-FFF2-40B4-BE49-F238E27FC236}">
                <a16:creationId xmlns:a16="http://schemas.microsoft.com/office/drawing/2014/main" id="{94B31A09-EF28-79B7-86EC-E84ADE1C0B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9" t="16347" r="7041" b="23653"/>
          <a:stretch/>
        </p:blipFill>
        <p:spPr bwMode="auto">
          <a:xfrm>
            <a:off x="4694047" y="4697307"/>
            <a:ext cx="1194655" cy="84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아두이노 12V 쿨러 쿨링팬 120mm DM2504-11번가 모바일">
            <a:extLst>
              <a:ext uri="{FF2B5EF4-FFF2-40B4-BE49-F238E27FC236}">
                <a16:creationId xmlns:a16="http://schemas.microsoft.com/office/drawing/2014/main" id="{302F47A5-F8FF-A446-596F-5EC81E20AD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84" r="12889" b="15589"/>
          <a:stretch/>
        </p:blipFill>
        <p:spPr bwMode="auto">
          <a:xfrm>
            <a:off x="4857888" y="5619794"/>
            <a:ext cx="953643" cy="111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248FD3C9-E949-3E80-1E5C-FE1963DD248F}"/>
              </a:ext>
            </a:extLst>
          </p:cNvPr>
          <p:cNvSpPr/>
          <p:nvPr/>
        </p:nvSpPr>
        <p:spPr>
          <a:xfrm>
            <a:off x="4658523" y="4572161"/>
            <a:ext cx="134169" cy="264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DCF54F1F-9D32-81A8-EAA0-2CEAEE9104F3}"/>
              </a:ext>
            </a:extLst>
          </p:cNvPr>
          <p:cNvSpPr/>
          <p:nvPr/>
        </p:nvSpPr>
        <p:spPr>
          <a:xfrm>
            <a:off x="6273173" y="2894037"/>
            <a:ext cx="1440455" cy="369903"/>
          </a:xfrm>
          <a:prstGeom prst="roundRect">
            <a:avLst>
              <a:gd name="adj" fmla="val 2477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kern="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온습도</a:t>
            </a:r>
            <a:endParaRPr lang="en-US" altLang="ko-KR" sz="2400" kern="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F69FB88-A2CE-ADAD-A1D5-291908E5E98F}"/>
              </a:ext>
            </a:extLst>
          </p:cNvPr>
          <p:cNvSpPr/>
          <p:nvPr/>
        </p:nvSpPr>
        <p:spPr>
          <a:xfrm>
            <a:off x="6273173" y="3905226"/>
            <a:ext cx="1440455" cy="369903"/>
          </a:xfrm>
          <a:prstGeom prst="roundRect">
            <a:avLst>
              <a:gd name="adj" fmla="val 2477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kern="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조도</a:t>
            </a:r>
            <a:endParaRPr lang="en-US" altLang="ko-KR" sz="2400" kern="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32EF8A3-10AD-2EE6-2AB5-07276A2D10CD}"/>
              </a:ext>
            </a:extLst>
          </p:cNvPr>
          <p:cNvSpPr/>
          <p:nvPr/>
        </p:nvSpPr>
        <p:spPr>
          <a:xfrm>
            <a:off x="6273172" y="5008080"/>
            <a:ext cx="1440455" cy="369903"/>
          </a:xfrm>
          <a:prstGeom prst="roundRect">
            <a:avLst>
              <a:gd name="adj" fmla="val 2477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kern="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토양 수분</a:t>
            </a:r>
            <a:endParaRPr lang="en-US" altLang="ko-KR" sz="2400" kern="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7F1EC091-E673-0BEF-EE1E-2E10DD1C8497}"/>
              </a:ext>
            </a:extLst>
          </p:cNvPr>
          <p:cNvSpPr/>
          <p:nvPr/>
        </p:nvSpPr>
        <p:spPr>
          <a:xfrm>
            <a:off x="6273172" y="5993642"/>
            <a:ext cx="1440455" cy="369903"/>
          </a:xfrm>
          <a:prstGeom prst="roundRect">
            <a:avLst>
              <a:gd name="adj" fmla="val 2477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sz="1600" kern="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바람</a:t>
            </a:r>
            <a:endParaRPr lang="en-US" altLang="ko-KR" sz="2400" kern="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5E56E34-1564-90B5-9218-9CCF4C2666F6}"/>
              </a:ext>
            </a:extLst>
          </p:cNvPr>
          <p:cNvGrpSpPr/>
          <p:nvPr/>
        </p:nvGrpSpPr>
        <p:grpSpPr>
          <a:xfrm>
            <a:off x="4091649" y="1747854"/>
            <a:ext cx="4051453" cy="700683"/>
            <a:chOff x="890370" y="1932754"/>
            <a:chExt cx="4822472" cy="834028"/>
          </a:xfrm>
        </p:grpSpPr>
        <p:sp>
          <p:nvSpPr>
            <p:cNvPr id="36" name="사각형: 둥근 모서리 6">
              <a:extLst>
                <a:ext uri="{FF2B5EF4-FFF2-40B4-BE49-F238E27FC236}">
                  <a16:creationId xmlns:a16="http://schemas.microsoft.com/office/drawing/2014/main" id="{56288CEB-FC67-791F-3A10-0EC13D86290C}"/>
                </a:ext>
              </a:extLst>
            </p:cNvPr>
            <p:cNvSpPr/>
            <p:nvPr/>
          </p:nvSpPr>
          <p:spPr>
            <a:xfrm>
              <a:off x="890370" y="1932754"/>
              <a:ext cx="4822472" cy="834028"/>
            </a:xfrm>
            <a:prstGeom prst="roundRect">
              <a:avLst>
                <a:gd name="adj" fmla="val 50000"/>
              </a:avLst>
            </a:prstGeom>
            <a:solidFill>
              <a:srgbClr val="19BA74"/>
            </a:solidFill>
            <a:ln>
              <a:solidFill>
                <a:srgbClr val="1298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altLang="ko-KR" sz="3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37" name="사각형: 둥근 모서리 5">
              <a:extLst>
                <a:ext uri="{FF2B5EF4-FFF2-40B4-BE49-F238E27FC236}">
                  <a16:creationId xmlns:a16="http://schemas.microsoft.com/office/drawing/2014/main" id="{61E16036-3F53-42BB-57C7-4D0F2AF1BEBC}"/>
                </a:ext>
              </a:extLst>
            </p:cNvPr>
            <p:cNvSpPr/>
            <p:nvPr/>
          </p:nvSpPr>
          <p:spPr>
            <a:xfrm>
              <a:off x="924202" y="1982609"/>
              <a:ext cx="4672542" cy="70196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129863"/>
              </a:solidFill>
            </a:ln>
            <a:effectLst>
              <a:outerShdw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r>
                <a:rPr lang="ko-KR" alt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haroni" panose="02010803020104030203" pitchFamily="2" charset="-79"/>
                </a:rPr>
                <a:t>                </a:t>
              </a:r>
              <a:r>
                <a:rPr lang="ko-KR" altLang="en-US" sz="1400" b="1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haroni" panose="02010803020104030203" pitchFamily="2" charset="-79"/>
                </a:rPr>
                <a:t>센서를 이용한 환경 모니터링 및 유지</a:t>
              </a:r>
              <a:endParaRPr lang="en-US" altLang="ko-KR" sz="1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38" name="사각형: 둥근 모서리 5">
              <a:extLst>
                <a:ext uri="{FF2B5EF4-FFF2-40B4-BE49-F238E27FC236}">
                  <a16:creationId xmlns:a16="http://schemas.microsoft.com/office/drawing/2014/main" id="{572124EB-92B5-9756-32F8-812177F474F6}"/>
                </a:ext>
              </a:extLst>
            </p:cNvPr>
            <p:cNvSpPr/>
            <p:nvPr/>
          </p:nvSpPr>
          <p:spPr>
            <a:xfrm>
              <a:off x="924204" y="1982609"/>
              <a:ext cx="1101403" cy="701962"/>
            </a:xfrm>
            <a:prstGeom prst="roundRect">
              <a:avLst>
                <a:gd name="adj" fmla="val 50000"/>
              </a:avLst>
            </a:prstGeom>
            <a:solidFill>
              <a:srgbClr val="333F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60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haroni" panose="02010803020104030203" pitchFamily="2" charset="-79"/>
                </a:rPr>
                <a:t>기능 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haroni" panose="02010803020104030203" pitchFamily="2" charset="-79"/>
                </a:rPr>
                <a:t>2</a:t>
              </a:r>
              <a:endParaRPr lang="en-US" altLang="ko-KR" sz="1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D760FD2-6221-E675-9681-B75F45DDB3DA}"/>
              </a:ext>
            </a:extLst>
          </p:cNvPr>
          <p:cNvGrpSpPr/>
          <p:nvPr/>
        </p:nvGrpSpPr>
        <p:grpSpPr>
          <a:xfrm>
            <a:off x="8501300" y="1763806"/>
            <a:ext cx="2928698" cy="700683"/>
            <a:chOff x="890370" y="1932754"/>
            <a:chExt cx="3486049" cy="834028"/>
          </a:xfrm>
        </p:grpSpPr>
        <p:sp>
          <p:nvSpPr>
            <p:cNvPr id="41" name="사각형: 둥근 모서리 6">
              <a:extLst>
                <a:ext uri="{FF2B5EF4-FFF2-40B4-BE49-F238E27FC236}">
                  <a16:creationId xmlns:a16="http://schemas.microsoft.com/office/drawing/2014/main" id="{1451F5E5-B5F3-14E8-3F23-27E6D903D164}"/>
                </a:ext>
              </a:extLst>
            </p:cNvPr>
            <p:cNvSpPr/>
            <p:nvPr/>
          </p:nvSpPr>
          <p:spPr>
            <a:xfrm>
              <a:off x="890370" y="1932754"/>
              <a:ext cx="3486049" cy="834028"/>
            </a:xfrm>
            <a:prstGeom prst="roundRect">
              <a:avLst>
                <a:gd name="adj" fmla="val 50000"/>
              </a:avLst>
            </a:prstGeom>
            <a:solidFill>
              <a:srgbClr val="19BA74"/>
            </a:solidFill>
            <a:ln>
              <a:solidFill>
                <a:srgbClr val="12986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altLang="ko-KR" sz="300" b="1" dirty="0">
                <a:solidFill>
                  <a:prstClr val="black">
                    <a:lumMod val="75000"/>
                    <a:lumOff val="25000"/>
                  </a:prstClr>
                </a:solidFill>
                <a:cs typeface="Aharoni" panose="02010803020104030203" pitchFamily="2" charset="-79"/>
              </a:endParaRPr>
            </a:p>
          </p:txBody>
        </p:sp>
        <p:sp>
          <p:nvSpPr>
            <p:cNvPr id="42" name="사각형: 둥근 모서리 5">
              <a:extLst>
                <a:ext uri="{FF2B5EF4-FFF2-40B4-BE49-F238E27FC236}">
                  <a16:creationId xmlns:a16="http://schemas.microsoft.com/office/drawing/2014/main" id="{1A8D8843-F8AC-FDAD-5A8A-0CDB93783458}"/>
                </a:ext>
              </a:extLst>
            </p:cNvPr>
            <p:cNvSpPr/>
            <p:nvPr/>
          </p:nvSpPr>
          <p:spPr>
            <a:xfrm>
              <a:off x="924202" y="1982609"/>
              <a:ext cx="3333427" cy="70196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rgbClr val="129863"/>
              </a:solidFill>
            </a:ln>
            <a:effectLst>
              <a:outerShdw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defRPr/>
              </a:pPr>
              <a:r>
                <a:rPr lang="ko-KR" altLang="en-US" sz="16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haroni" panose="02010803020104030203" pitchFamily="2" charset="-79"/>
                </a:rPr>
                <a:t>              </a:t>
              </a:r>
              <a:r>
                <a:rPr lang="ko-KR" altLang="en-US" sz="1600" b="1" dirty="0">
                  <a:solidFill>
                    <a:schemeClr val="tx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haroni" panose="02010803020104030203" pitchFamily="2" charset="-79"/>
                </a:rPr>
                <a:t>사용자 인터페이스</a:t>
              </a:r>
              <a:endParaRPr lang="en-US" altLang="ko-KR" sz="1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43" name="사각형: 둥근 모서리 5">
              <a:extLst>
                <a:ext uri="{FF2B5EF4-FFF2-40B4-BE49-F238E27FC236}">
                  <a16:creationId xmlns:a16="http://schemas.microsoft.com/office/drawing/2014/main" id="{41A4632F-770B-F5C5-485A-775B01241652}"/>
                </a:ext>
              </a:extLst>
            </p:cNvPr>
            <p:cNvSpPr/>
            <p:nvPr/>
          </p:nvSpPr>
          <p:spPr>
            <a:xfrm>
              <a:off x="924204" y="1982609"/>
              <a:ext cx="1101403" cy="701962"/>
            </a:xfrm>
            <a:prstGeom prst="roundRect">
              <a:avLst>
                <a:gd name="adj" fmla="val 50000"/>
              </a:avLst>
            </a:prstGeom>
            <a:solidFill>
              <a:srgbClr val="333F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160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haroni" panose="02010803020104030203" pitchFamily="2" charset="-79"/>
                </a:rPr>
                <a:t>기능 </a:t>
              </a:r>
              <a:r>
                <a:rPr lang="en-US" altLang="ko-KR" sz="1600" b="1" dirty="0">
                  <a:solidFill>
                    <a:schemeClr val="bg1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Aharoni" panose="02010803020104030203" pitchFamily="2" charset="-79"/>
                </a:rPr>
                <a:t>3</a:t>
              </a:r>
              <a:endParaRPr lang="en-US" altLang="ko-KR" sz="1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Aharoni" panose="02010803020104030203" pitchFamily="2" charset="-79"/>
              </a:endParaRPr>
            </a:p>
          </p:txBody>
        </p:sp>
      </p:grp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7ABFFFB-0D9D-EE7B-6356-F0BB343C29ED}"/>
              </a:ext>
            </a:extLst>
          </p:cNvPr>
          <p:cNvCxnSpPr>
            <a:cxnSpLocks/>
          </p:cNvCxnSpPr>
          <p:nvPr/>
        </p:nvCxnSpPr>
        <p:spPr>
          <a:xfrm>
            <a:off x="3970552" y="1826789"/>
            <a:ext cx="0" cy="4857669"/>
          </a:xfrm>
          <a:prstGeom prst="line">
            <a:avLst/>
          </a:prstGeom>
          <a:ln w="15875" cap="rnd">
            <a:solidFill>
              <a:srgbClr val="12986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EB014081-ECE5-83FB-1CFA-F5842C16E344}"/>
              </a:ext>
            </a:extLst>
          </p:cNvPr>
          <p:cNvCxnSpPr>
            <a:cxnSpLocks/>
          </p:cNvCxnSpPr>
          <p:nvPr/>
        </p:nvCxnSpPr>
        <p:spPr>
          <a:xfrm>
            <a:off x="8289838" y="1798531"/>
            <a:ext cx="0" cy="4857669"/>
          </a:xfrm>
          <a:prstGeom prst="line">
            <a:avLst/>
          </a:prstGeom>
          <a:ln w="15875" cap="rnd">
            <a:solidFill>
              <a:srgbClr val="12986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7.0 인치 1024*600 정전식 터치 패널 HDMI TFT LCD 모듈,라즈베리파이 호환">
            <a:extLst>
              <a:ext uri="{FF2B5EF4-FFF2-40B4-BE49-F238E27FC236}">
                <a16:creationId xmlns:a16="http://schemas.microsoft.com/office/drawing/2014/main" id="{2BCD9C37-E39F-2DD4-786A-5FB5B65D3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575" y="2743118"/>
            <a:ext cx="3151533" cy="226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904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98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C9539F4B-61C9-233F-0244-FE0677CE7C62}"/>
              </a:ext>
            </a:extLst>
          </p:cNvPr>
          <p:cNvSpPr/>
          <p:nvPr/>
        </p:nvSpPr>
        <p:spPr>
          <a:xfrm>
            <a:off x="249555" y="219075"/>
            <a:ext cx="11734800" cy="6638925"/>
          </a:xfrm>
          <a:prstGeom prst="round2SameRect">
            <a:avLst>
              <a:gd name="adj1" fmla="val 2750"/>
              <a:gd name="adj2" fmla="val 0"/>
            </a:avLst>
          </a:prstGeom>
          <a:solidFill>
            <a:srgbClr val="19BA74"/>
          </a:solidFill>
          <a:ln>
            <a:noFill/>
          </a:ln>
          <a:effectLst>
            <a:outerShdw blurRad="1397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endParaRPr lang="en-US" altLang="ko-KR" sz="2000" i="1" kern="0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27AABB0-1498-5622-6EF7-F53E1488D42E}"/>
              </a:ext>
            </a:extLst>
          </p:cNvPr>
          <p:cNvSpPr/>
          <p:nvPr/>
        </p:nvSpPr>
        <p:spPr>
          <a:xfrm>
            <a:off x="424180" y="410478"/>
            <a:ext cx="11389850" cy="778242"/>
          </a:xfrm>
          <a:prstGeom prst="roundRect">
            <a:avLst>
              <a:gd name="adj" fmla="val 2477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ko-KR" altLang="en-US" sz="2800" b="1" kern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800" b="1" kern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2800" b="1" kern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설계</a:t>
            </a:r>
            <a:endParaRPr lang="en-US" altLang="ko-KR" sz="2800" kern="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48F9741D-4469-01E2-B03A-93CB61E3FC9D}"/>
              </a:ext>
            </a:extLst>
          </p:cNvPr>
          <p:cNvSpPr/>
          <p:nvPr/>
        </p:nvSpPr>
        <p:spPr>
          <a:xfrm>
            <a:off x="424179" y="1380123"/>
            <a:ext cx="11389850" cy="5477877"/>
          </a:xfrm>
          <a:prstGeom prst="round2SameRect">
            <a:avLst>
              <a:gd name="adj1" fmla="val 2771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127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653D273-4944-FC8C-1AA5-9F51C2147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739" t="17305" r="24761" b="14190"/>
          <a:stretch/>
        </p:blipFill>
        <p:spPr>
          <a:xfrm>
            <a:off x="3406657" y="1540233"/>
            <a:ext cx="5003052" cy="514107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96754F-D483-A98A-D0E7-C4128EF0E6F4}"/>
              </a:ext>
            </a:extLst>
          </p:cNvPr>
          <p:cNvSpPr/>
          <p:nvPr/>
        </p:nvSpPr>
        <p:spPr>
          <a:xfrm>
            <a:off x="8947038" y="2486252"/>
            <a:ext cx="720000" cy="209550"/>
          </a:xfrm>
          <a:prstGeom prst="rect">
            <a:avLst/>
          </a:prstGeom>
          <a:solidFill>
            <a:srgbClr val="E6ADAD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412963-DE14-0A0F-0E02-54DF3A2B897B}"/>
              </a:ext>
            </a:extLst>
          </p:cNvPr>
          <p:cNvSpPr txBox="1"/>
          <p:nvPr/>
        </p:nvSpPr>
        <p:spPr>
          <a:xfrm>
            <a:off x="9818902" y="2425241"/>
            <a:ext cx="1741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모터 연결부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89C398B-01E4-E702-9913-5A3617A93EAC}"/>
              </a:ext>
            </a:extLst>
          </p:cNvPr>
          <p:cNvSpPr/>
          <p:nvPr/>
        </p:nvSpPr>
        <p:spPr>
          <a:xfrm>
            <a:off x="8947038" y="2921637"/>
            <a:ext cx="720000" cy="209550"/>
          </a:xfrm>
          <a:prstGeom prst="rect">
            <a:avLst/>
          </a:prstGeom>
          <a:solidFill>
            <a:srgbClr val="E5C8AF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16E1A8-9B35-5B93-290C-350C61C0A51C}"/>
              </a:ext>
            </a:extLst>
          </p:cNvPr>
          <p:cNvSpPr txBox="1"/>
          <p:nvPr/>
        </p:nvSpPr>
        <p:spPr>
          <a:xfrm>
            <a:off x="9818902" y="2870211"/>
            <a:ext cx="2062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모터 연결부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D0CD0AA-55BC-2F36-DB01-69EDBB8EF18E}"/>
              </a:ext>
            </a:extLst>
          </p:cNvPr>
          <p:cNvSpPr/>
          <p:nvPr/>
        </p:nvSpPr>
        <p:spPr>
          <a:xfrm>
            <a:off x="8947038" y="3414338"/>
            <a:ext cx="720000" cy="209550"/>
          </a:xfrm>
          <a:prstGeom prst="rect">
            <a:avLst/>
          </a:prstGeom>
          <a:solidFill>
            <a:srgbClr val="ADE6E6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F43ED2D-3C0D-87FC-D994-F158C284DF0D}"/>
              </a:ext>
            </a:extLst>
          </p:cNvPr>
          <p:cNvSpPr txBox="1"/>
          <p:nvPr/>
        </p:nvSpPr>
        <p:spPr>
          <a:xfrm>
            <a:off x="9818902" y="3319218"/>
            <a:ext cx="103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그리퍼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6D9185D-879D-4185-484E-735C0B03DB40}"/>
              </a:ext>
            </a:extLst>
          </p:cNvPr>
          <p:cNvSpPr/>
          <p:nvPr/>
        </p:nvSpPr>
        <p:spPr>
          <a:xfrm>
            <a:off x="762689" y="5485222"/>
            <a:ext cx="720000" cy="209550"/>
          </a:xfrm>
          <a:prstGeom prst="rect">
            <a:avLst/>
          </a:prstGeom>
          <a:solidFill>
            <a:srgbClr val="797979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CD19568-0C56-DFFD-F93A-56EEAFD4F28F}"/>
              </a:ext>
            </a:extLst>
          </p:cNvPr>
          <p:cNvSpPr txBox="1"/>
          <p:nvPr/>
        </p:nvSpPr>
        <p:spPr>
          <a:xfrm>
            <a:off x="1642894" y="5405331"/>
            <a:ext cx="73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LCD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4D599BD-E3DA-ACE0-FFDD-27FEFE8DCFAF}"/>
              </a:ext>
            </a:extLst>
          </p:cNvPr>
          <p:cNvSpPr/>
          <p:nvPr/>
        </p:nvSpPr>
        <p:spPr>
          <a:xfrm>
            <a:off x="752502" y="5920617"/>
            <a:ext cx="720000" cy="209550"/>
          </a:xfrm>
          <a:prstGeom prst="rect">
            <a:avLst/>
          </a:prstGeom>
          <a:solidFill>
            <a:srgbClr val="F1F1F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79B9183-E682-6E72-75E4-5E0691A764E6}"/>
              </a:ext>
            </a:extLst>
          </p:cNvPr>
          <p:cNvSpPr txBox="1"/>
          <p:nvPr/>
        </p:nvSpPr>
        <p:spPr>
          <a:xfrm>
            <a:off x="1628457" y="5844839"/>
            <a:ext cx="1478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LCD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거치대</a:t>
            </a: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B4C9DF6A-755B-C6A8-8093-068209287AF8}"/>
              </a:ext>
            </a:extLst>
          </p:cNvPr>
          <p:cNvSpPr/>
          <p:nvPr/>
        </p:nvSpPr>
        <p:spPr>
          <a:xfrm>
            <a:off x="567559" y="1805780"/>
            <a:ext cx="1440455" cy="369903"/>
          </a:xfrm>
          <a:prstGeom prst="roundRect">
            <a:avLst>
              <a:gd name="adj" fmla="val 2477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프레임</a:t>
            </a:r>
            <a:endParaRPr lang="en-US" altLang="ko-KR" sz="2800" kern="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00647AEE-9DFC-E919-892F-E53D97BE9ABD}"/>
              </a:ext>
            </a:extLst>
          </p:cNvPr>
          <p:cNvSpPr/>
          <p:nvPr/>
        </p:nvSpPr>
        <p:spPr>
          <a:xfrm>
            <a:off x="581247" y="2175683"/>
            <a:ext cx="2597398" cy="2025142"/>
          </a:xfrm>
          <a:prstGeom prst="roundRect">
            <a:avLst>
              <a:gd name="adj" fmla="val 5524"/>
            </a:avLst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800" kern="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2397EFB-F176-407F-65E0-B08F22B12189}"/>
              </a:ext>
            </a:extLst>
          </p:cNvPr>
          <p:cNvSpPr/>
          <p:nvPr/>
        </p:nvSpPr>
        <p:spPr>
          <a:xfrm>
            <a:off x="762689" y="2439088"/>
            <a:ext cx="720000" cy="209550"/>
          </a:xfrm>
          <a:prstGeom prst="rect">
            <a:avLst/>
          </a:prstGeom>
          <a:solidFill>
            <a:srgbClr val="CBCBCB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A6A8BD-CD01-94E6-83CC-9061408CCFA4}"/>
              </a:ext>
            </a:extLst>
          </p:cNvPr>
          <p:cNvSpPr txBox="1"/>
          <p:nvPr/>
        </p:nvSpPr>
        <p:spPr>
          <a:xfrm>
            <a:off x="1540564" y="2388636"/>
            <a:ext cx="1380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프로파일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8537381-FD8D-1369-32A3-410CD030A1E1}"/>
              </a:ext>
            </a:extLst>
          </p:cNvPr>
          <p:cNvSpPr/>
          <p:nvPr/>
        </p:nvSpPr>
        <p:spPr>
          <a:xfrm>
            <a:off x="762689" y="3280068"/>
            <a:ext cx="720000" cy="209550"/>
          </a:xfrm>
          <a:prstGeom prst="rect">
            <a:avLst/>
          </a:prstGeom>
          <a:solidFill>
            <a:srgbClr val="B0E9B0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F1599B-6B22-70ED-E7BB-A6373D8336E3}"/>
              </a:ext>
            </a:extLst>
          </p:cNvPr>
          <p:cNvSpPr txBox="1"/>
          <p:nvPr/>
        </p:nvSpPr>
        <p:spPr>
          <a:xfrm>
            <a:off x="1540564" y="3203970"/>
            <a:ext cx="1638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화분 거치대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CD10C28-D7BB-2384-F29D-1555D02D7058}"/>
              </a:ext>
            </a:extLst>
          </p:cNvPr>
          <p:cNvSpPr/>
          <p:nvPr/>
        </p:nvSpPr>
        <p:spPr>
          <a:xfrm>
            <a:off x="762689" y="3700483"/>
            <a:ext cx="720000" cy="209550"/>
          </a:xfrm>
          <a:prstGeom prst="rect">
            <a:avLst/>
          </a:prstGeom>
          <a:solidFill>
            <a:srgbClr val="73E673"/>
          </a:solidFill>
          <a:ln w="63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4CA151-D361-357D-C041-2A72A5D4F85F}"/>
              </a:ext>
            </a:extLst>
          </p:cNvPr>
          <p:cNvSpPr txBox="1"/>
          <p:nvPr/>
        </p:nvSpPr>
        <p:spPr>
          <a:xfrm>
            <a:off x="1540564" y="3656204"/>
            <a:ext cx="103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화분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7D25CD8-BA40-932E-6C13-5DD4C4292B5D}"/>
              </a:ext>
            </a:extLst>
          </p:cNvPr>
          <p:cNvSpPr/>
          <p:nvPr/>
        </p:nvSpPr>
        <p:spPr>
          <a:xfrm>
            <a:off x="767113" y="2860828"/>
            <a:ext cx="720000" cy="209550"/>
          </a:xfrm>
          <a:prstGeom prst="rect">
            <a:avLst/>
          </a:prstGeom>
          <a:solidFill>
            <a:srgbClr val="FFFF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35122D8-0BFC-2FA8-6FAD-2C1B32BE884B}"/>
              </a:ext>
            </a:extLst>
          </p:cNvPr>
          <p:cNvSpPr txBox="1"/>
          <p:nvPr/>
        </p:nvSpPr>
        <p:spPr>
          <a:xfrm>
            <a:off x="1540564" y="2803806"/>
            <a:ext cx="2062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아크릴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42A0FD4C-823E-67C3-4B88-A60A0BF37725}"/>
              </a:ext>
            </a:extLst>
          </p:cNvPr>
          <p:cNvSpPr/>
          <p:nvPr/>
        </p:nvSpPr>
        <p:spPr>
          <a:xfrm>
            <a:off x="8701537" y="1844414"/>
            <a:ext cx="1440455" cy="369903"/>
          </a:xfrm>
          <a:prstGeom prst="roundRect">
            <a:avLst>
              <a:gd name="adj" fmla="val 2477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구동부</a:t>
            </a:r>
            <a:endParaRPr lang="en-US" altLang="ko-KR" sz="2800" kern="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41B6E833-8DE0-8403-38F7-940BA2E2695A}"/>
              </a:ext>
            </a:extLst>
          </p:cNvPr>
          <p:cNvSpPr/>
          <p:nvPr/>
        </p:nvSpPr>
        <p:spPr>
          <a:xfrm>
            <a:off x="8715224" y="2214317"/>
            <a:ext cx="2869035" cy="1695716"/>
          </a:xfrm>
          <a:prstGeom prst="roundRect">
            <a:avLst>
              <a:gd name="adj" fmla="val 7111"/>
            </a:avLst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800" kern="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353B2A0E-3D28-A771-48DB-8D31B85C0F56}"/>
              </a:ext>
            </a:extLst>
          </p:cNvPr>
          <p:cNvSpPr/>
          <p:nvPr/>
        </p:nvSpPr>
        <p:spPr>
          <a:xfrm>
            <a:off x="581246" y="4888800"/>
            <a:ext cx="1440455" cy="369903"/>
          </a:xfrm>
          <a:prstGeom prst="roundRect">
            <a:avLst>
              <a:gd name="adj" fmla="val 2477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구동부</a:t>
            </a:r>
            <a:endParaRPr lang="en-US" altLang="ko-KR" sz="2800" kern="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CB614274-38EF-4266-B357-19B6B612929F}"/>
              </a:ext>
            </a:extLst>
          </p:cNvPr>
          <p:cNvSpPr/>
          <p:nvPr/>
        </p:nvSpPr>
        <p:spPr>
          <a:xfrm>
            <a:off x="581247" y="5259377"/>
            <a:ext cx="2597398" cy="1136473"/>
          </a:xfrm>
          <a:prstGeom prst="roundRect">
            <a:avLst>
              <a:gd name="adj" fmla="val 10838"/>
            </a:avLst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en-US" altLang="ko-KR" sz="2800" kern="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4972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98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C9539F4B-61C9-233F-0244-FE0677CE7C62}"/>
              </a:ext>
            </a:extLst>
          </p:cNvPr>
          <p:cNvSpPr/>
          <p:nvPr/>
        </p:nvSpPr>
        <p:spPr>
          <a:xfrm>
            <a:off x="249555" y="219075"/>
            <a:ext cx="11734800" cy="6638925"/>
          </a:xfrm>
          <a:prstGeom prst="round2SameRect">
            <a:avLst>
              <a:gd name="adj1" fmla="val 2750"/>
              <a:gd name="adj2" fmla="val 0"/>
            </a:avLst>
          </a:prstGeom>
          <a:solidFill>
            <a:srgbClr val="19BA74"/>
          </a:solidFill>
          <a:ln>
            <a:noFill/>
          </a:ln>
          <a:effectLst>
            <a:outerShdw blurRad="1397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endParaRPr lang="en-US" altLang="ko-KR" sz="2000" i="1" kern="0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27AABB0-1498-5622-6EF7-F53E1488D42E}"/>
              </a:ext>
            </a:extLst>
          </p:cNvPr>
          <p:cNvSpPr/>
          <p:nvPr/>
        </p:nvSpPr>
        <p:spPr>
          <a:xfrm>
            <a:off x="424180" y="410478"/>
            <a:ext cx="11389850" cy="778242"/>
          </a:xfrm>
          <a:prstGeom prst="roundRect">
            <a:avLst>
              <a:gd name="adj" fmla="val 2477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ko-KR" altLang="en-US" sz="2800" b="1" kern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800" b="1" kern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2800" b="1" kern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설계</a:t>
            </a:r>
            <a:endParaRPr lang="en-US" altLang="ko-KR" sz="2800" kern="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48F9741D-4469-01E2-B03A-93CB61E3FC9D}"/>
              </a:ext>
            </a:extLst>
          </p:cNvPr>
          <p:cNvSpPr/>
          <p:nvPr/>
        </p:nvSpPr>
        <p:spPr>
          <a:xfrm>
            <a:off x="424179" y="1380123"/>
            <a:ext cx="11389850" cy="5477877"/>
          </a:xfrm>
          <a:prstGeom prst="round2SameRect">
            <a:avLst>
              <a:gd name="adj1" fmla="val 2771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127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194C7D-76D1-8DC7-4BB3-6ACB48B0F8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43" t="20124" r="23576" b="10886"/>
          <a:stretch/>
        </p:blipFill>
        <p:spPr>
          <a:xfrm>
            <a:off x="6237363" y="2123440"/>
            <a:ext cx="5059383" cy="45154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D35FD0A-B1B6-692B-B9C4-313D57B282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65" t="15355" r="38479" b="24172"/>
          <a:stretch/>
        </p:blipFill>
        <p:spPr>
          <a:xfrm>
            <a:off x="1062459" y="2123440"/>
            <a:ext cx="4657621" cy="4345900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130E3AB5-4CA7-66F5-8713-DB45B7538B41}"/>
              </a:ext>
            </a:extLst>
          </p:cNvPr>
          <p:cNvSpPr/>
          <p:nvPr/>
        </p:nvSpPr>
        <p:spPr>
          <a:xfrm>
            <a:off x="607525" y="1568454"/>
            <a:ext cx="2995211" cy="369903"/>
          </a:xfrm>
          <a:prstGeom prst="roundRect">
            <a:avLst>
              <a:gd name="adj" fmla="val 2477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화분 </a:t>
            </a:r>
            <a:r>
              <a:rPr lang="en-US" altLang="ko-KR" b="1" kern="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1" kern="0" dirty="0" err="1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그리퍼</a:t>
            </a:r>
            <a:r>
              <a:rPr lang="ko-KR" altLang="en-US" b="1" kern="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연결 부분</a:t>
            </a:r>
            <a:endParaRPr lang="en-US" altLang="ko-KR" sz="2800" kern="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7601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98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C9539F4B-61C9-233F-0244-FE0677CE7C62}"/>
              </a:ext>
            </a:extLst>
          </p:cNvPr>
          <p:cNvSpPr/>
          <p:nvPr/>
        </p:nvSpPr>
        <p:spPr>
          <a:xfrm>
            <a:off x="249555" y="219075"/>
            <a:ext cx="11734800" cy="6638925"/>
          </a:xfrm>
          <a:prstGeom prst="round2SameRect">
            <a:avLst>
              <a:gd name="adj1" fmla="val 2750"/>
              <a:gd name="adj2" fmla="val 0"/>
            </a:avLst>
          </a:prstGeom>
          <a:solidFill>
            <a:srgbClr val="19BA74"/>
          </a:solidFill>
          <a:ln>
            <a:noFill/>
          </a:ln>
          <a:effectLst>
            <a:outerShdw blurRad="1397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endParaRPr lang="en-US" altLang="ko-KR" sz="2000" i="1" kern="0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27AABB0-1498-5622-6EF7-F53E1488D42E}"/>
              </a:ext>
            </a:extLst>
          </p:cNvPr>
          <p:cNvSpPr/>
          <p:nvPr/>
        </p:nvSpPr>
        <p:spPr>
          <a:xfrm>
            <a:off x="424180" y="410478"/>
            <a:ext cx="11389850" cy="778242"/>
          </a:xfrm>
          <a:prstGeom prst="roundRect">
            <a:avLst>
              <a:gd name="adj" fmla="val 2477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ko-KR" altLang="en-US" sz="2800" b="1" kern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800" b="1" kern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2800" b="1" kern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설계</a:t>
            </a:r>
            <a:endParaRPr lang="en-US" altLang="ko-KR" sz="2800" kern="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48F9741D-4469-01E2-B03A-93CB61E3FC9D}"/>
              </a:ext>
            </a:extLst>
          </p:cNvPr>
          <p:cNvSpPr/>
          <p:nvPr/>
        </p:nvSpPr>
        <p:spPr>
          <a:xfrm>
            <a:off x="424179" y="1380123"/>
            <a:ext cx="11389850" cy="5477877"/>
          </a:xfrm>
          <a:prstGeom prst="round2SameRect">
            <a:avLst>
              <a:gd name="adj1" fmla="val 2771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127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ECC5614-56CB-3C24-F11B-4B9722B4D2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76" t="14683" r="13418" b="9702"/>
          <a:stretch/>
        </p:blipFill>
        <p:spPr>
          <a:xfrm>
            <a:off x="981901" y="2523211"/>
            <a:ext cx="5114099" cy="3749934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D7DDB09-A789-C968-B68E-323D86F9DDB0}"/>
              </a:ext>
            </a:extLst>
          </p:cNvPr>
          <p:cNvSpPr/>
          <p:nvPr/>
        </p:nvSpPr>
        <p:spPr>
          <a:xfrm>
            <a:off x="607525" y="1568454"/>
            <a:ext cx="3425995" cy="369903"/>
          </a:xfrm>
          <a:prstGeom prst="roundRect">
            <a:avLst>
              <a:gd name="adj" fmla="val 2477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ko-KR" altLang="en-US" b="1" kern="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화분 거치대 </a:t>
            </a:r>
            <a:r>
              <a:rPr lang="en-US" altLang="ko-KR" b="1" kern="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b="1" kern="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화분 연결 부분</a:t>
            </a:r>
            <a:endParaRPr lang="en-US" altLang="ko-KR" sz="2800" kern="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300C69-4718-93EC-B769-4251C496F9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40" t="28264" r="40760" b="17056"/>
          <a:stretch/>
        </p:blipFill>
        <p:spPr>
          <a:xfrm>
            <a:off x="7276741" y="2287967"/>
            <a:ext cx="3800231" cy="4159555"/>
          </a:xfrm>
          <a:prstGeom prst="rect">
            <a:avLst/>
          </a:prstGeom>
        </p:spPr>
      </p:pic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5E886DB9-54FB-8B59-A191-2563276BF8E8}"/>
              </a:ext>
            </a:extLst>
          </p:cNvPr>
          <p:cNvSpPr/>
          <p:nvPr/>
        </p:nvSpPr>
        <p:spPr>
          <a:xfrm rot="10800000">
            <a:off x="3707035" y="2465409"/>
            <a:ext cx="2474128" cy="668721"/>
          </a:xfrm>
          <a:prstGeom prst="triangle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45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98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C9539F4B-61C9-233F-0244-FE0677CE7C62}"/>
              </a:ext>
            </a:extLst>
          </p:cNvPr>
          <p:cNvSpPr/>
          <p:nvPr/>
        </p:nvSpPr>
        <p:spPr>
          <a:xfrm>
            <a:off x="249555" y="219075"/>
            <a:ext cx="11734800" cy="6638925"/>
          </a:xfrm>
          <a:prstGeom prst="round2SameRect">
            <a:avLst>
              <a:gd name="adj1" fmla="val 2750"/>
              <a:gd name="adj2" fmla="val 0"/>
            </a:avLst>
          </a:prstGeom>
          <a:solidFill>
            <a:srgbClr val="19BA74"/>
          </a:solidFill>
          <a:ln>
            <a:noFill/>
          </a:ln>
          <a:effectLst>
            <a:outerShdw blurRad="1397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endParaRPr lang="en-US" altLang="ko-KR" sz="2000" i="1" kern="0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27AABB0-1498-5622-6EF7-F53E1488D42E}"/>
              </a:ext>
            </a:extLst>
          </p:cNvPr>
          <p:cNvSpPr/>
          <p:nvPr/>
        </p:nvSpPr>
        <p:spPr>
          <a:xfrm>
            <a:off x="424180" y="410478"/>
            <a:ext cx="11389850" cy="778242"/>
          </a:xfrm>
          <a:prstGeom prst="roundRect">
            <a:avLst>
              <a:gd name="adj" fmla="val 2477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ko-KR" altLang="en-US" sz="2800" b="1" kern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800" b="1" kern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HW</a:t>
            </a:r>
            <a:r>
              <a:rPr lang="ko-KR" altLang="en-US" sz="2800" b="1" kern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제작</a:t>
            </a:r>
            <a:endParaRPr lang="en-US" altLang="ko-KR" sz="2800" kern="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48F9741D-4469-01E2-B03A-93CB61E3FC9D}"/>
              </a:ext>
            </a:extLst>
          </p:cNvPr>
          <p:cNvSpPr/>
          <p:nvPr/>
        </p:nvSpPr>
        <p:spPr>
          <a:xfrm>
            <a:off x="424179" y="1380123"/>
            <a:ext cx="11389850" cy="5477877"/>
          </a:xfrm>
          <a:prstGeom prst="round2SameRect">
            <a:avLst>
              <a:gd name="adj1" fmla="val 2771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127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FFC4A93-87BE-5016-B03D-6D3D41C52EC1}"/>
              </a:ext>
            </a:extLst>
          </p:cNvPr>
          <p:cNvSpPr/>
          <p:nvPr/>
        </p:nvSpPr>
        <p:spPr>
          <a:xfrm>
            <a:off x="642989" y="1619622"/>
            <a:ext cx="3651219" cy="463334"/>
          </a:xfrm>
          <a:prstGeom prst="roundRect">
            <a:avLst>
              <a:gd name="adj" fmla="val 2477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b="1" kern="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 </a:t>
            </a:r>
            <a:r>
              <a:rPr lang="ko-KR" altLang="en-US" b="1" kern="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프레임 및 구동부 제작</a:t>
            </a:r>
            <a:endParaRPr lang="en-US" altLang="ko-KR" sz="2800" kern="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DF2B42-A9B0-AB5E-2683-EB459BEE3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770" y="1619622"/>
            <a:ext cx="3813265" cy="5085553"/>
          </a:xfrm>
          <a:prstGeom prst="roundRect">
            <a:avLst>
              <a:gd name="adj" fmla="val 4222"/>
            </a:avLst>
          </a:prstGeom>
        </p:spPr>
      </p:pic>
    </p:spTree>
    <p:extLst>
      <p:ext uri="{BB962C8B-B14F-4D97-AF65-F5344CB8AC3E}">
        <p14:creationId xmlns:p14="http://schemas.microsoft.com/office/powerpoint/2010/main" val="415393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98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C9539F4B-61C9-233F-0244-FE0677CE7C62}"/>
              </a:ext>
            </a:extLst>
          </p:cNvPr>
          <p:cNvSpPr/>
          <p:nvPr/>
        </p:nvSpPr>
        <p:spPr>
          <a:xfrm>
            <a:off x="249555" y="219075"/>
            <a:ext cx="11734800" cy="6638925"/>
          </a:xfrm>
          <a:prstGeom prst="round2SameRect">
            <a:avLst>
              <a:gd name="adj1" fmla="val 2750"/>
              <a:gd name="adj2" fmla="val 0"/>
            </a:avLst>
          </a:prstGeom>
          <a:solidFill>
            <a:srgbClr val="19BA74"/>
          </a:solidFill>
          <a:ln>
            <a:noFill/>
          </a:ln>
          <a:effectLst>
            <a:outerShdw blurRad="139700" dist="38100" dir="16200000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defRPr/>
            </a:pPr>
            <a:endParaRPr lang="en-US" altLang="ko-KR" sz="2000" i="1" kern="0" dirty="0">
              <a:solidFill>
                <a:prstClr val="white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27AABB0-1498-5622-6EF7-F53E1488D42E}"/>
              </a:ext>
            </a:extLst>
          </p:cNvPr>
          <p:cNvSpPr/>
          <p:nvPr/>
        </p:nvSpPr>
        <p:spPr>
          <a:xfrm>
            <a:off x="424180" y="410478"/>
            <a:ext cx="11389850" cy="778242"/>
          </a:xfrm>
          <a:prstGeom prst="roundRect">
            <a:avLst>
              <a:gd name="adj" fmla="val 2477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ko-KR" altLang="en-US" sz="2800" b="1" kern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800" b="1" kern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HW</a:t>
            </a:r>
            <a:r>
              <a:rPr lang="ko-KR" altLang="en-US" sz="2800" b="1" kern="0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제작</a:t>
            </a:r>
            <a:endParaRPr lang="en-US" altLang="ko-KR" sz="2800" kern="0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48F9741D-4469-01E2-B03A-93CB61E3FC9D}"/>
              </a:ext>
            </a:extLst>
          </p:cNvPr>
          <p:cNvSpPr/>
          <p:nvPr/>
        </p:nvSpPr>
        <p:spPr>
          <a:xfrm>
            <a:off x="424179" y="1380123"/>
            <a:ext cx="11389850" cy="5477877"/>
          </a:xfrm>
          <a:prstGeom prst="round2SameRect">
            <a:avLst>
              <a:gd name="adj1" fmla="val 2771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127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FFC4A93-87BE-5016-B03D-6D3D41C52EC1}"/>
              </a:ext>
            </a:extLst>
          </p:cNvPr>
          <p:cNvSpPr/>
          <p:nvPr/>
        </p:nvSpPr>
        <p:spPr>
          <a:xfrm>
            <a:off x="608265" y="1552191"/>
            <a:ext cx="3303978" cy="463334"/>
          </a:xfrm>
          <a:prstGeom prst="roundRect">
            <a:avLst>
              <a:gd name="adj" fmla="val 2477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b="1" kern="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b="1" kern="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아두이노 회로 제작 및 결합</a:t>
            </a:r>
            <a:endParaRPr lang="en-US" altLang="ko-KR" sz="2800" kern="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9FA537-F531-BC27-DAA8-2FCB18A8C8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90" r="3621"/>
          <a:stretch/>
        </p:blipFill>
        <p:spPr>
          <a:xfrm>
            <a:off x="608265" y="2090158"/>
            <a:ext cx="4768948" cy="4555850"/>
          </a:xfrm>
          <a:prstGeom prst="roundRect">
            <a:avLst>
              <a:gd name="adj" fmla="val 3796"/>
            </a:avLst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BE8C7D6-9E35-E883-CB5C-186C77867C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0" t="30781" r="7520" b="14998"/>
          <a:stretch/>
        </p:blipFill>
        <p:spPr>
          <a:xfrm>
            <a:off x="5717715" y="2090158"/>
            <a:ext cx="5486579" cy="4543056"/>
          </a:xfrm>
          <a:prstGeom prst="roundRect">
            <a:avLst>
              <a:gd name="adj" fmla="val 3356"/>
            </a:avLst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AB985E9-C991-3D21-1131-587285B30869}"/>
              </a:ext>
            </a:extLst>
          </p:cNvPr>
          <p:cNvSpPr/>
          <p:nvPr/>
        </p:nvSpPr>
        <p:spPr>
          <a:xfrm>
            <a:off x="5717714" y="1552191"/>
            <a:ext cx="3692503" cy="463334"/>
          </a:xfrm>
          <a:prstGeom prst="roundRect">
            <a:avLst>
              <a:gd name="adj" fmla="val 2477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defRPr/>
            </a:pPr>
            <a:r>
              <a:rPr lang="en-US" altLang="ko-KR" b="1" kern="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b="1" kern="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라즈베리 파이 회로 제작 및 결합</a:t>
            </a:r>
            <a:endParaRPr lang="en-US" altLang="ko-KR" sz="2800" kern="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771658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260</Words>
  <Application>Microsoft Office PowerPoint</Application>
  <PresentationFormat>와이드스크린</PresentationFormat>
  <Paragraphs>84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Tmon몬소리 Black</vt:lpstr>
      <vt:lpstr>나눔고딕 ExtraBold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남 성훈</cp:lastModifiedBy>
  <cp:revision>25</cp:revision>
  <dcterms:created xsi:type="dcterms:W3CDTF">2022-05-16T14:54:44Z</dcterms:created>
  <dcterms:modified xsi:type="dcterms:W3CDTF">2023-07-13T20:30:54Z</dcterms:modified>
</cp:coreProperties>
</file>